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5" r:id="rId10"/>
    <p:sldId id="266" r:id="rId11"/>
    <p:sldId id="264" r:id="rId12"/>
    <p:sldId id="267" r:id="rId13"/>
    <p:sldId id="268"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gw22CVk0xcTAJj9Zi9XQeopKW0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6401" autoAdjust="0"/>
  </p:normalViewPr>
  <p:slideViewPr>
    <p:cSldViewPr snapToGrid="0">
      <p:cViewPr varScale="1">
        <p:scale>
          <a:sx n="40" d="100"/>
          <a:sy n="40" d="100"/>
        </p:scale>
        <p:origin x="179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268af8f2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sz="1300">
                <a:solidFill>
                  <a:schemeClr val="dk1"/>
                </a:solidFill>
              </a:rPr>
              <a:t>Selamat siang/sore bapak ibu dan rekan-rekan sekalian, perkenalkan saya (presenter) mewakili tim saya untuk mempresentasikan hasil project kami yang telah didevelop selama +- 4 bulan dengan nama aplikasi MCC Learning. Perkenalkan juga tim saya yang terdiri dari 6 orang yaitu (blablabla)</a:t>
            </a:r>
            <a:endParaRPr sz="1300">
              <a:solidFill>
                <a:schemeClr val="dk1"/>
              </a:solidFill>
            </a:endParaRPr>
          </a:p>
          <a:p>
            <a:pPr marL="0" lvl="0" indent="0" algn="l" rtl="0">
              <a:spcBef>
                <a:spcPts val="0"/>
              </a:spcBef>
              <a:spcAft>
                <a:spcPts val="0"/>
              </a:spcAft>
              <a:buNone/>
            </a:pPr>
            <a:endParaRPr/>
          </a:p>
        </p:txBody>
      </p:sp>
      <p:sp>
        <p:nvSpPr>
          <p:cNvPr id="82" name="Google Shape;82;g10268af8f2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fc468053a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1. untuk saat ini kami belum terintegrasi dengan platform pembelajaran seperti zoom, ms teams, maupun discord.. ini  menjadi saran yang sangat menarik bagi kami untuk proses development selanjutnya, sehingga aplikasi kami benar2 dapat memudahkan proses belajar mengajar di MCC. dan memberikan kesan yang baik bagi para trainee..                                                                                           2. untuk notification sudah kami sediakan hanya saja tidak kami jelaskan saat presentasi karena terbatas nya waktu, notifaction yang kita sediakan berupa email yang dikirimkan setiap ada perubahan, berikut contoh dari tampilan dari notif email</a:t>
            </a:r>
            <a:endParaRPr/>
          </a:p>
        </p:txBody>
      </p:sp>
      <p:sp>
        <p:nvSpPr>
          <p:cNvPr id="179" name="Google Shape;179;gfc468053ad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792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fc468053a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Sekarang kami akan melakukan live demo untuk best practice dari aplikasi MCC Learning</a:t>
            </a:r>
            <a:endParaRPr/>
          </a:p>
        </p:txBody>
      </p:sp>
      <p:sp>
        <p:nvSpPr>
          <p:cNvPr id="179" name="Google Shape;179;gfc468053ad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fc468053a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Sekarang kami akan melakukan live demo untuk best practice dari aplikasi MCC Learning</a:t>
            </a:r>
            <a:endParaRPr/>
          </a:p>
        </p:txBody>
      </p:sp>
      <p:sp>
        <p:nvSpPr>
          <p:cNvPr id="179" name="Google Shape;179;gfc468053ad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449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fc468053a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Sekarang kami akan melakukan live demo untuk best practice dari aplikasi MCC Learning</a:t>
            </a:r>
            <a:endParaRPr/>
          </a:p>
        </p:txBody>
      </p:sp>
      <p:sp>
        <p:nvSpPr>
          <p:cNvPr id="179" name="Google Shape;179;gfc468053ad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37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solidFill>
                  <a:schemeClr val="dk1"/>
                </a:solidFill>
              </a:rPr>
              <a:t>Mengapa MCC learning?</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ID"/>
              <a:t>Metrodata Academy merupakan produk Metrodata Group yang salah satunya memiliki program unggulan yaitu Metrodata Coding Camp (MCC). </a:t>
            </a:r>
            <a:r>
              <a:rPr lang="en-ID">
                <a:solidFill>
                  <a:schemeClr val="dk1"/>
                </a:solidFill>
              </a:rPr>
              <a:t>Karena MCC terus berkembang sampai saat ini, kami membuat suatu aplikasi yang dapat mewadahi sebagian besar kegiatan dari MCC tersebut, sehingga kegiatan ini bisa berjalan dengan lebih terstruktur dan terorganisir. Terdapat 3 role pada aplikasi ini yaitu Trainee, Trainer, dan Admin. </a:t>
            </a:r>
            <a:endParaRPr/>
          </a:p>
        </p:txBody>
      </p:sp>
      <p:sp>
        <p:nvSpPr>
          <p:cNvPr id="98" name="Google Shape;9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400"/>
              <a:t>Nah, apa saja sih fitur-fitur dari MCC Learning ini?</a:t>
            </a:r>
            <a:endParaRPr sz="1400"/>
          </a:p>
          <a:p>
            <a:pPr marL="0" lvl="0" indent="0" algn="l" rtl="0">
              <a:spcBef>
                <a:spcPts val="0"/>
              </a:spcBef>
              <a:spcAft>
                <a:spcPts val="0"/>
              </a:spcAft>
              <a:buNone/>
            </a:pPr>
            <a:r>
              <a:rPr lang="en-ID" sz="1400"/>
              <a:t>MCC learning terdiri dari 4 fitur besar yaitu fitur absensi, fitur untuk akses materi dan exam, fitur untuk akses library dan submit final project, serta fitur untuk memberikan feedback setelah kegiatan coding camp selesai.</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Berikut ini adalah use case dari fitur absensi. Apa saja yang bisa dilakukan?</a:t>
            </a:r>
            <a:endParaRPr/>
          </a:p>
          <a:p>
            <a:pPr marL="0" lvl="0" indent="0" algn="l" rtl="0">
              <a:spcBef>
                <a:spcPts val="0"/>
              </a:spcBef>
              <a:spcAft>
                <a:spcPts val="0"/>
              </a:spcAft>
              <a:buNone/>
            </a:pPr>
            <a:r>
              <a:rPr lang="en-ID"/>
              <a:t>pada sisi Trainee, trainee bisa melakukan konfirmasi kehadiran berupa present / absent serta download attendance selama periode tertentu.</a:t>
            </a:r>
            <a:endParaRPr/>
          </a:p>
          <a:p>
            <a:pPr marL="0" lvl="0" indent="0" algn="l" rtl="0">
              <a:spcBef>
                <a:spcPts val="0"/>
              </a:spcBef>
              <a:spcAft>
                <a:spcPts val="0"/>
              </a:spcAft>
              <a:buNone/>
            </a:pPr>
            <a:r>
              <a:rPr lang="en-ID"/>
              <a:t>Pada sisi Trainer, trainer bisa melihat data kehadiran dan melakukan verifikasi kehadiran trainee di tanggal tertentu.</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ID" sz="1400">
                <a:solidFill>
                  <a:schemeClr val="dk1"/>
                </a:solidFill>
              </a:rPr>
              <a:t>Salah satu yang membedakan sistem kami dengan yang lainnya yaitu terdapat fitur attendance. fitur ini dapat memudahkan para trainer untuk merekap kehadiran pada trainee selama mengikuti sesi training.</a:t>
            </a:r>
            <a:endParaRPr sz="1400">
              <a:solidFill>
                <a:schemeClr val="dk1"/>
              </a:solidFill>
            </a:endParaRPr>
          </a:p>
          <a:p>
            <a:pPr marL="0" lvl="0" indent="0" algn="l" rtl="0">
              <a:spcBef>
                <a:spcPts val="0"/>
              </a:spcBef>
              <a:spcAft>
                <a:spcPts val="0"/>
              </a:spcAft>
              <a:buNone/>
            </a:pPr>
            <a:endParaRPr/>
          </a:p>
        </p:txBody>
      </p:sp>
      <p:sp>
        <p:nvSpPr>
          <p:cNvPr id="126" name="Google Shape;1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c468053a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a:solidFill>
                  <a:schemeClr val="dk1"/>
                </a:solidFill>
              </a:rPr>
              <a:t>Selanjutnya adalah use case dari fitur absensi. Apa saja yang bisa dilakukan?</a:t>
            </a:r>
            <a:endParaRPr>
              <a:solidFill>
                <a:schemeClr val="dk1"/>
              </a:solidFill>
            </a:endParaRPr>
          </a:p>
          <a:p>
            <a:pPr marL="0" lvl="0" indent="0" algn="l" rtl="0">
              <a:spcBef>
                <a:spcPts val="0"/>
              </a:spcBef>
              <a:spcAft>
                <a:spcPts val="0"/>
              </a:spcAft>
              <a:buNone/>
            </a:pPr>
            <a:r>
              <a:rPr lang="en-ID"/>
              <a:t>Pada sisi trainee, trainee dapat melakukan akses materi dengan download module, dan apabila ada exam trainee dapat download exam kemudian mengupload jawaban dari exam tersebut.</a:t>
            </a:r>
            <a:endParaRPr/>
          </a:p>
          <a:p>
            <a:pPr marL="0" lvl="0" indent="0" algn="l" rtl="0">
              <a:spcBef>
                <a:spcPts val="0"/>
              </a:spcBef>
              <a:spcAft>
                <a:spcPts val="0"/>
              </a:spcAft>
              <a:buNone/>
            </a:pPr>
            <a:r>
              <a:rPr lang="en-ID"/>
              <a:t>Pada sisi trainer, trainer dapat mengupdate module dan exam dengan fitur upload module dan upload exam, serta dapat memeriksa jawaban trainee dengan mendownload jawaban exam</a:t>
            </a:r>
            <a:endParaRPr/>
          </a:p>
        </p:txBody>
      </p:sp>
      <p:sp>
        <p:nvSpPr>
          <p:cNvPr id="137" name="Google Shape;137;gfc468053a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c468053a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Fitur selanjutnya adalah Library &amp; Final Project</a:t>
            </a:r>
            <a:endParaRPr/>
          </a:p>
          <a:p>
            <a:pPr marL="0" lvl="0" indent="0" algn="l" rtl="0">
              <a:spcBef>
                <a:spcPts val="0"/>
              </a:spcBef>
              <a:spcAft>
                <a:spcPts val="0"/>
              </a:spcAft>
              <a:buNone/>
            </a:pPr>
            <a:r>
              <a:rPr lang="en-ID"/>
              <a:t>Pada sisi trainee, trainee dapat mengakses project yang sudah pernah dilakukan di batch sebelumnya sebagai referensi dan trainee dapat submit final project sebagai syarat akhir kelulusan di coding camp</a:t>
            </a:r>
            <a:endParaRPr/>
          </a:p>
          <a:p>
            <a:pPr marL="0" lvl="0" indent="0" algn="l" rtl="0">
              <a:spcBef>
                <a:spcPts val="0"/>
              </a:spcBef>
              <a:spcAft>
                <a:spcPts val="0"/>
              </a:spcAft>
              <a:buNone/>
            </a:pPr>
            <a:r>
              <a:rPr lang="en-ID"/>
              <a:t>Pada sisi trainer, trainer dapat melakukan verifikasi atas final project yang diajukan oleh trainee.</a:t>
            </a:r>
            <a:endParaRPr/>
          </a:p>
        </p:txBody>
      </p:sp>
      <p:sp>
        <p:nvSpPr>
          <p:cNvPr id="147" name="Google Shape;147;gfc468053a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fc468053a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Fitur yang terakhir adalah fitur feedback form. Pada fitur ini, trainee dapat mengakses link feedback form yang sudah terhubung dengan google form. Biasanya pengisian form dilakukan setelah kegiatan coding camp selesai. Sementara di sisi trainer, trainer dapat mengupdate link dari feedback itu sendiri.</a:t>
            </a:r>
            <a:endParaRPr/>
          </a:p>
        </p:txBody>
      </p:sp>
      <p:sp>
        <p:nvSpPr>
          <p:cNvPr id="158" name="Google Shape;158;gfc468053ad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bba1255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Fitur Admin</a:t>
            </a:r>
            <a:endParaRPr/>
          </a:p>
        </p:txBody>
      </p:sp>
      <p:sp>
        <p:nvSpPr>
          <p:cNvPr id="168" name="Google Shape;168;gfbba1255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fc468053a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Sekarang kami akan melakukan live demo untuk best practice dari aplikasi MCC Learning</a:t>
            </a:r>
            <a:endParaRPr/>
          </a:p>
        </p:txBody>
      </p:sp>
      <p:sp>
        <p:nvSpPr>
          <p:cNvPr id="179" name="Google Shape;179;gfc468053ad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693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
          <p:cNvSpPr>
            <a:spLocks noGrp="1"/>
          </p:cNvSpPr>
          <p:nvPr>
            <p:ph type="pic" idx="2"/>
          </p:nvPr>
        </p:nvSpPr>
        <p:spPr>
          <a:xfrm>
            <a:off x="5183188" y="987425"/>
            <a:ext cx="6172200" cy="4873625"/>
          </a:xfrm>
          <a:prstGeom prst="rect">
            <a:avLst/>
          </a:prstGeom>
          <a:noFill/>
          <a:ln>
            <a:noFill/>
          </a:ln>
        </p:spPr>
      </p:sp>
      <p:sp>
        <p:nvSpPr>
          <p:cNvPr id="64" name="Google Shape;64;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10268af8f23_0_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85" name="Google Shape;85;g10268af8f23_0_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86" name="Google Shape;86;g10268af8f23_0_7"/>
          <p:cNvPicPr preferRelativeResize="0"/>
          <p:nvPr/>
        </p:nvPicPr>
        <p:blipFill rotWithShape="1">
          <a:blip r:embed="rId3">
            <a:alphaModFix/>
          </a:blip>
          <a:srcRect/>
          <a:stretch/>
        </p:blipFill>
        <p:spPr>
          <a:xfrm>
            <a:off x="1660" y="0"/>
            <a:ext cx="12190337" cy="6858000"/>
          </a:xfrm>
          <a:prstGeom prst="rect">
            <a:avLst/>
          </a:prstGeom>
          <a:noFill/>
          <a:ln>
            <a:noFill/>
          </a:ln>
        </p:spPr>
      </p:pic>
      <p:sp>
        <p:nvSpPr>
          <p:cNvPr id="87" name="Google Shape;87;g10268af8f23_0_7"/>
          <p:cNvSpPr/>
          <p:nvPr/>
        </p:nvSpPr>
        <p:spPr>
          <a:xfrm>
            <a:off x="471054" y="1294666"/>
            <a:ext cx="3995116" cy="948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A8D08C"/>
              </a:buClr>
              <a:buSzPts val="2800"/>
              <a:buFont typeface="Arial"/>
              <a:buNone/>
            </a:pPr>
            <a:r>
              <a:rPr lang="en-ID" sz="2800" b="0" i="0" u="none" strike="noStrike" cap="none">
                <a:solidFill>
                  <a:srgbClr val="A8D08C"/>
                </a:solidFill>
                <a:latin typeface="Arial"/>
                <a:ea typeface="Arial"/>
                <a:cs typeface="Arial"/>
                <a:sym typeface="Arial"/>
              </a:rPr>
              <a:t>MCC Learning Team</a:t>
            </a:r>
            <a:endParaRPr/>
          </a:p>
        </p:txBody>
      </p:sp>
      <p:sp>
        <p:nvSpPr>
          <p:cNvPr id="88" name="Google Shape;88;g10268af8f23_0_7"/>
          <p:cNvSpPr txBox="1"/>
          <p:nvPr/>
        </p:nvSpPr>
        <p:spPr>
          <a:xfrm>
            <a:off x="471054" y="2603745"/>
            <a:ext cx="4849200" cy="1620300"/>
          </a:xfrm>
          <a:prstGeom prst="rect">
            <a:avLst/>
          </a:prstGeom>
          <a:noFill/>
          <a:ln>
            <a:noFill/>
          </a:ln>
        </p:spPr>
        <p:txBody>
          <a:bodyPr spcFirstLastPara="1" wrap="square" lIns="91425" tIns="45700" rIns="91425" bIns="45700" anchor="b" anchorCtr="0">
            <a:normAutofit fontScale="32500" lnSpcReduction="20000"/>
          </a:bodyPr>
          <a:lstStyle/>
          <a:p>
            <a:pPr marL="0" lvl="0" indent="0" algn="l" rtl="0">
              <a:lnSpc>
                <a:spcPct val="120000"/>
              </a:lnSpc>
              <a:spcBef>
                <a:spcPts val="0"/>
              </a:spcBef>
              <a:spcAft>
                <a:spcPts val="0"/>
              </a:spcAft>
              <a:buClr>
                <a:schemeClr val="lt1"/>
              </a:buClr>
              <a:buSzPts val="1500"/>
              <a:buFont typeface="Century Gothic"/>
              <a:buNone/>
            </a:pPr>
            <a:endParaRPr>
              <a:solidFill>
                <a:schemeClr val="dk1"/>
              </a:solidFill>
              <a:highlight>
                <a:srgbClr val="FF00FF"/>
              </a:highlight>
            </a:endParaRPr>
          </a:p>
          <a:p>
            <a:pPr marL="0" lvl="0" indent="0" algn="just" rtl="0">
              <a:lnSpc>
                <a:spcPct val="120000"/>
              </a:lnSpc>
              <a:spcBef>
                <a:spcPts val="0"/>
              </a:spcBef>
              <a:spcAft>
                <a:spcPts val="0"/>
              </a:spcAft>
              <a:buClr>
                <a:schemeClr val="dk1"/>
              </a:buClr>
              <a:buSzPts val="275"/>
              <a:buFont typeface="Arial"/>
              <a:buNone/>
            </a:pPr>
            <a:r>
              <a:rPr lang="en-ID" sz="6000">
                <a:solidFill>
                  <a:schemeClr val="lt1"/>
                </a:solidFill>
                <a:latin typeface="Century Gothic"/>
                <a:ea typeface="Century Gothic"/>
                <a:cs typeface="Century Gothic"/>
                <a:sym typeface="Century Gothic"/>
              </a:rPr>
              <a:t>To make it easier for trainee and trainer in implementation teaching and learning process during Metrodata Coding Camp.</a:t>
            </a:r>
            <a:endParaRPr sz="6000">
              <a:solidFill>
                <a:schemeClr val="lt1"/>
              </a:solidFill>
              <a:latin typeface="Century Gothic"/>
              <a:ea typeface="Century Gothic"/>
              <a:cs typeface="Century Gothic"/>
              <a:sym typeface="Century Gothic"/>
            </a:endParaRPr>
          </a:p>
          <a:p>
            <a:pPr marL="0" lvl="0" indent="0" algn="l" rtl="0">
              <a:lnSpc>
                <a:spcPct val="120000"/>
              </a:lnSpc>
              <a:spcBef>
                <a:spcPts val="0"/>
              </a:spcBef>
              <a:spcAft>
                <a:spcPts val="0"/>
              </a:spcAft>
              <a:buClr>
                <a:schemeClr val="lt1"/>
              </a:buClr>
              <a:buSzPct val="100000"/>
              <a:buFont typeface="Century Gothic"/>
              <a:buNone/>
            </a:pPr>
            <a:endParaRPr sz="6000">
              <a:solidFill>
                <a:schemeClr val="lt1"/>
              </a:solidFill>
              <a:latin typeface="Century Gothic"/>
              <a:ea typeface="Century Gothic"/>
              <a:cs typeface="Century Gothic"/>
              <a:sym typeface="Century Gothic"/>
            </a:endParaRPr>
          </a:p>
          <a:p>
            <a:pPr marL="0" marR="0" lvl="0" indent="0" algn="l" rtl="0">
              <a:lnSpc>
                <a:spcPct val="120000"/>
              </a:lnSpc>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89" name="Google Shape;89;g10268af8f23_0_7"/>
          <p:cNvPicPr preferRelativeResize="0"/>
          <p:nvPr/>
        </p:nvPicPr>
        <p:blipFill rotWithShape="1">
          <a:blip r:embed="rId4">
            <a:alphaModFix/>
          </a:blip>
          <a:srcRect/>
          <a:stretch/>
        </p:blipFill>
        <p:spPr>
          <a:xfrm>
            <a:off x="5628233" y="4671839"/>
            <a:ext cx="2633792" cy="1581984"/>
          </a:xfrm>
          <a:prstGeom prst="rect">
            <a:avLst/>
          </a:prstGeom>
          <a:noFill/>
          <a:ln>
            <a:noFill/>
          </a:ln>
        </p:spPr>
      </p:pic>
      <p:pic>
        <p:nvPicPr>
          <p:cNvPr id="90" name="Google Shape;90;g10268af8f23_0_7"/>
          <p:cNvPicPr preferRelativeResize="0"/>
          <p:nvPr/>
        </p:nvPicPr>
        <p:blipFill rotWithShape="1">
          <a:blip r:embed="rId5">
            <a:alphaModFix/>
          </a:blip>
          <a:srcRect/>
          <a:stretch/>
        </p:blipFill>
        <p:spPr>
          <a:xfrm>
            <a:off x="5555534" y="1228332"/>
            <a:ext cx="2697424" cy="1620206"/>
          </a:xfrm>
          <a:prstGeom prst="rect">
            <a:avLst/>
          </a:prstGeom>
          <a:noFill/>
          <a:ln>
            <a:noFill/>
          </a:ln>
        </p:spPr>
      </p:pic>
      <p:pic>
        <p:nvPicPr>
          <p:cNvPr id="91" name="Google Shape;91;g10268af8f23_0_7"/>
          <p:cNvPicPr preferRelativeResize="0"/>
          <p:nvPr/>
        </p:nvPicPr>
        <p:blipFill rotWithShape="1">
          <a:blip r:embed="rId6">
            <a:alphaModFix/>
          </a:blip>
          <a:srcRect/>
          <a:stretch/>
        </p:blipFill>
        <p:spPr>
          <a:xfrm>
            <a:off x="8312951" y="2939787"/>
            <a:ext cx="2687901" cy="1614486"/>
          </a:xfrm>
          <a:prstGeom prst="rect">
            <a:avLst/>
          </a:prstGeom>
          <a:noFill/>
          <a:ln>
            <a:noFill/>
          </a:ln>
        </p:spPr>
      </p:pic>
      <p:pic>
        <p:nvPicPr>
          <p:cNvPr id="92" name="Google Shape;92;g10268af8f23_0_7"/>
          <p:cNvPicPr preferRelativeResize="0"/>
          <p:nvPr/>
        </p:nvPicPr>
        <p:blipFill rotWithShape="1">
          <a:blip r:embed="rId7">
            <a:alphaModFix/>
          </a:blip>
          <a:srcRect/>
          <a:stretch/>
        </p:blipFill>
        <p:spPr>
          <a:xfrm>
            <a:off x="8328854" y="4671840"/>
            <a:ext cx="2633792" cy="1581984"/>
          </a:xfrm>
          <a:prstGeom prst="rect">
            <a:avLst/>
          </a:prstGeom>
          <a:noFill/>
          <a:ln>
            <a:noFill/>
          </a:ln>
        </p:spPr>
      </p:pic>
      <p:pic>
        <p:nvPicPr>
          <p:cNvPr id="93" name="Google Shape;93;g10268af8f23_0_7"/>
          <p:cNvPicPr preferRelativeResize="0"/>
          <p:nvPr/>
        </p:nvPicPr>
        <p:blipFill rotWithShape="1">
          <a:blip r:embed="rId8">
            <a:alphaModFix/>
          </a:blip>
          <a:srcRect/>
          <a:stretch/>
        </p:blipFill>
        <p:spPr>
          <a:xfrm>
            <a:off x="5555019" y="2941367"/>
            <a:ext cx="2687901" cy="1614487"/>
          </a:xfrm>
          <a:prstGeom prst="rect">
            <a:avLst/>
          </a:prstGeom>
          <a:noFill/>
          <a:ln>
            <a:noFill/>
          </a:ln>
        </p:spPr>
      </p:pic>
      <p:pic>
        <p:nvPicPr>
          <p:cNvPr id="94" name="Google Shape;94;g10268af8f23_0_7"/>
          <p:cNvPicPr preferRelativeResize="0"/>
          <p:nvPr/>
        </p:nvPicPr>
        <p:blipFill rotWithShape="1">
          <a:blip r:embed="rId9">
            <a:alphaModFix/>
          </a:blip>
          <a:srcRect/>
          <a:stretch/>
        </p:blipFill>
        <p:spPr>
          <a:xfrm>
            <a:off x="8303978" y="1230556"/>
            <a:ext cx="2687901" cy="1614487"/>
          </a:xfrm>
          <a:prstGeom prst="rect">
            <a:avLst/>
          </a:prstGeom>
          <a:noFill/>
          <a:ln>
            <a:noFill/>
          </a:ln>
        </p:spPr>
      </p:pic>
      <p:pic>
        <p:nvPicPr>
          <p:cNvPr id="95" name="Google Shape;95;g10268af8f23_0_7"/>
          <p:cNvPicPr preferRelativeResize="0"/>
          <p:nvPr/>
        </p:nvPicPr>
        <p:blipFill rotWithShape="1">
          <a:blip r:embed="rId10">
            <a:alphaModFix/>
          </a:blip>
          <a:srcRect/>
          <a:stretch/>
        </p:blipFill>
        <p:spPr>
          <a:xfrm>
            <a:off x="809960" y="3982069"/>
            <a:ext cx="3863545" cy="23077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fc468053ad_0_10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2" name="Google Shape;182;gfc468053ad_0_10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83" name="Google Shape;183;gfc468053ad_0_103"/>
          <p:cNvPicPr preferRelativeResize="0"/>
          <p:nvPr/>
        </p:nvPicPr>
        <p:blipFill rotWithShape="1">
          <a:blip r:embed="rId3">
            <a:alphaModFix/>
          </a:blip>
          <a:srcRect/>
          <a:stretch/>
        </p:blipFill>
        <p:spPr>
          <a:xfrm>
            <a:off x="830" y="0"/>
            <a:ext cx="12190337" cy="6858000"/>
          </a:xfrm>
          <a:prstGeom prst="rect">
            <a:avLst/>
          </a:prstGeom>
          <a:noFill/>
          <a:ln>
            <a:noFill/>
          </a:ln>
        </p:spPr>
      </p:pic>
      <p:sp>
        <p:nvSpPr>
          <p:cNvPr id="184" name="Google Shape;184;gfc468053ad_0_103"/>
          <p:cNvSpPr txBox="1">
            <a:spLocks noGrp="1"/>
          </p:cNvSpPr>
          <p:nvPr>
            <p:ph type="ctrTitle" idx="4294967295"/>
          </p:nvPr>
        </p:nvSpPr>
        <p:spPr>
          <a:xfrm>
            <a:off x="4840036" y="1903025"/>
            <a:ext cx="5087700" cy="214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A8D08C"/>
              </a:buClr>
              <a:buSzPts val="2800"/>
              <a:buFont typeface="Arial"/>
              <a:buNone/>
            </a:pPr>
            <a:r>
              <a:rPr lang="en-ID" sz="8000">
                <a:solidFill>
                  <a:schemeClr val="lt1"/>
                </a:solidFill>
                <a:latin typeface="Arial"/>
                <a:ea typeface="Arial"/>
                <a:cs typeface="Arial"/>
                <a:sym typeface="Arial"/>
              </a:rPr>
              <a:t>Q&amp;A</a:t>
            </a:r>
            <a:endParaRPr sz="9600">
              <a:solidFill>
                <a:schemeClr val="lt1"/>
              </a:solidFill>
            </a:endParaRPr>
          </a:p>
        </p:txBody>
      </p:sp>
    </p:spTree>
    <p:extLst>
      <p:ext uri="{BB962C8B-B14F-4D97-AF65-F5344CB8AC3E}">
        <p14:creationId xmlns:p14="http://schemas.microsoft.com/office/powerpoint/2010/main" val="321532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fc468053ad_0_10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2" name="Google Shape;182;gfc468053ad_0_10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83" name="Google Shape;183;gfc468053ad_0_103"/>
          <p:cNvPicPr preferRelativeResize="0"/>
          <p:nvPr/>
        </p:nvPicPr>
        <p:blipFill rotWithShape="1">
          <a:blip r:embed="rId3">
            <a:alphaModFix/>
          </a:blip>
          <a:srcRect/>
          <a:stretch/>
        </p:blipFill>
        <p:spPr>
          <a:xfrm>
            <a:off x="830" y="0"/>
            <a:ext cx="12190337" cy="6858000"/>
          </a:xfrm>
          <a:prstGeom prst="rect">
            <a:avLst/>
          </a:prstGeom>
          <a:noFill/>
          <a:ln>
            <a:noFill/>
          </a:ln>
        </p:spPr>
      </p:pic>
      <p:pic>
        <p:nvPicPr>
          <p:cNvPr id="7" name="Picture 6" descr="Graphical user interface, text, application, email&#10;&#10;Description automatically generated">
            <a:extLst>
              <a:ext uri="{FF2B5EF4-FFF2-40B4-BE49-F238E27FC236}">
                <a16:creationId xmlns:a16="http://schemas.microsoft.com/office/drawing/2014/main" id="{C4DEBD83-04D3-4FBF-B96F-9E2D881E043A}"/>
              </a:ext>
            </a:extLst>
          </p:cNvPr>
          <p:cNvPicPr>
            <a:picLocks noChangeAspect="1"/>
          </p:cNvPicPr>
          <p:nvPr/>
        </p:nvPicPr>
        <p:blipFill>
          <a:blip r:embed="rId4"/>
          <a:stretch>
            <a:fillRect/>
          </a:stretch>
        </p:blipFill>
        <p:spPr>
          <a:xfrm>
            <a:off x="0" y="452437"/>
            <a:ext cx="12192000" cy="5953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fc468053ad_0_10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2" name="Google Shape;182;gfc468053ad_0_10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83" name="Google Shape;183;gfc468053ad_0_103"/>
          <p:cNvPicPr preferRelativeResize="0"/>
          <p:nvPr/>
        </p:nvPicPr>
        <p:blipFill rotWithShape="1">
          <a:blip r:embed="rId3">
            <a:alphaModFix/>
          </a:blip>
          <a:srcRect/>
          <a:stretch/>
        </p:blipFill>
        <p:spPr>
          <a:xfrm>
            <a:off x="830" y="0"/>
            <a:ext cx="12190337" cy="6858000"/>
          </a:xfrm>
          <a:prstGeom prst="rect">
            <a:avLst/>
          </a:prstGeom>
          <a:noFill/>
          <a:ln>
            <a:noFill/>
          </a:ln>
        </p:spPr>
      </p:pic>
      <p:pic>
        <p:nvPicPr>
          <p:cNvPr id="7" name="Picture 6">
            <a:extLst>
              <a:ext uri="{FF2B5EF4-FFF2-40B4-BE49-F238E27FC236}">
                <a16:creationId xmlns:a16="http://schemas.microsoft.com/office/drawing/2014/main" id="{C4DEBD83-04D3-4FBF-B96F-9E2D881E043A}"/>
              </a:ext>
            </a:extLst>
          </p:cNvPr>
          <p:cNvPicPr>
            <a:picLocks noChangeAspect="1"/>
          </p:cNvPicPr>
          <p:nvPr/>
        </p:nvPicPr>
        <p:blipFill rotWithShape="1">
          <a:blip r:embed="rId4"/>
          <a:srcRect t="6541"/>
          <a:stretch/>
        </p:blipFill>
        <p:spPr>
          <a:xfrm>
            <a:off x="3400530" y="841829"/>
            <a:ext cx="5390941" cy="5563733"/>
          </a:xfrm>
          <a:prstGeom prst="rect">
            <a:avLst/>
          </a:prstGeom>
        </p:spPr>
      </p:pic>
    </p:spTree>
    <p:extLst>
      <p:ext uri="{BB962C8B-B14F-4D97-AF65-F5344CB8AC3E}">
        <p14:creationId xmlns:p14="http://schemas.microsoft.com/office/powerpoint/2010/main" val="1257478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fc468053ad_0_10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2" name="Google Shape;182;gfc468053ad_0_10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83" name="Google Shape;183;gfc468053ad_0_103"/>
          <p:cNvPicPr preferRelativeResize="0"/>
          <p:nvPr/>
        </p:nvPicPr>
        <p:blipFill rotWithShape="1">
          <a:blip r:embed="rId3">
            <a:alphaModFix/>
          </a:blip>
          <a:srcRect/>
          <a:stretch/>
        </p:blipFill>
        <p:spPr>
          <a:xfrm>
            <a:off x="830" y="0"/>
            <a:ext cx="12190337" cy="6858000"/>
          </a:xfrm>
          <a:prstGeom prst="rect">
            <a:avLst/>
          </a:prstGeom>
          <a:noFill/>
          <a:ln>
            <a:noFill/>
          </a:ln>
        </p:spPr>
      </p:pic>
      <p:sp>
        <p:nvSpPr>
          <p:cNvPr id="184" name="Google Shape;184;gfc468053ad_0_103"/>
          <p:cNvSpPr txBox="1">
            <a:spLocks noGrp="1"/>
          </p:cNvSpPr>
          <p:nvPr>
            <p:ph type="ctrTitle" idx="4294967295"/>
          </p:nvPr>
        </p:nvSpPr>
        <p:spPr>
          <a:xfrm>
            <a:off x="2954490" y="1690825"/>
            <a:ext cx="7416357" cy="214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A8D08C"/>
              </a:buClr>
              <a:buSzPts val="2800"/>
              <a:buFont typeface="Arial"/>
              <a:buNone/>
            </a:pPr>
            <a:r>
              <a:rPr lang="en-ID" sz="8000">
                <a:solidFill>
                  <a:schemeClr val="lt1"/>
                </a:solidFill>
                <a:latin typeface="Arial"/>
                <a:ea typeface="Arial"/>
                <a:cs typeface="Arial"/>
                <a:sym typeface="Arial"/>
              </a:rPr>
              <a:t>Terima Kasih</a:t>
            </a:r>
            <a:endParaRPr sz="9600">
              <a:solidFill>
                <a:schemeClr val="lt1"/>
              </a:solidFill>
            </a:endParaRPr>
          </a:p>
        </p:txBody>
      </p:sp>
    </p:spTree>
    <p:extLst>
      <p:ext uri="{BB962C8B-B14F-4D97-AF65-F5344CB8AC3E}">
        <p14:creationId xmlns:p14="http://schemas.microsoft.com/office/powerpoint/2010/main" val="2203359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01" name="Google Shape;101;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02" name="Google Shape;102;p2"/>
          <p:cNvPicPr preferRelativeResize="0"/>
          <p:nvPr/>
        </p:nvPicPr>
        <p:blipFill rotWithShape="1">
          <a:blip r:embed="rId3">
            <a:alphaModFix/>
          </a:blip>
          <a:srcRect/>
          <a:stretch/>
        </p:blipFill>
        <p:spPr>
          <a:xfrm>
            <a:off x="830" y="0"/>
            <a:ext cx="12190337" cy="6858000"/>
          </a:xfrm>
          <a:prstGeom prst="rect">
            <a:avLst/>
          </a:prstGeom>
          <a:noFill/>
          <a:ln>
            <a:noFill/>
          </a:ln>
        </p:spPr>
      </p:pic>
      <p:sp>
        <p:nvSpPr>
          <p:cNvPr id="103" name="Google Shape;103;p2"/>
          <p:cNvSpPr txBox="1">
            <a:spLocks noGrp="1"/>
          </p:cNvSpPr>
          <p:nvPr>
            <p:ph type="ctrTitle" idx="4294967295"/>
          </p:nvPr>
        </p:nvSpPr>
        <p:spPr>
          <a:xfrm>
            <a:off x="440245" y="1215802"/>
            <a:ext cx="3244200" cy="94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A8D08C"/>
              </a:buClr>
              <a:buSzPts val="2800"/>
              <a:buFont typeface="Arial"/>
              <a:buNone/>
            </a:pPr>
            <a:r>
              <a:rPr lang="en-ID" sz="3200">
                <a:solidFill>
                  <a:srgbClr val="A8D08C"/>
                </a:solidFill>
                <a:latin typeface="Arial"/>
                <a:ea typeface="Arial"/>
                <a:cs typeface="Arial"/>
                <a:sym typeface="Arial"/>
              </a:rPr>
              <a:t>Why?</a:t>
            </a:r>
            <a:endParaRPr sz="4800"/>
          </a:p>
        </p:txBody>
      </p:sp>
      <p:sp>
        <p:nvSpPr>
          <p:cNvPr id="104" name="Google Shape;104;p2"/>
          <p:cNvSpPr/>
          <p:nvPr/>
        </p:nvSpPr>
        <p:spPr>
          <a:xfrm>
            <a:off x="7124645" y="3138280"/>
            <a:ext cx="231286" cy="48490"/>
          </a:xfrm>
          <a:custGeom>
            <a:avLst/>
            <a:gdLst/>
            <a:ahLst/>
            <a:cxnLst/>
            <a:rect l="l" t="t" r="r" b="b"/>
            <a:pathLst>
              <a:path w="405765" h="94614" extrusionOk="0">
                <a:moveTo>
                  <a:pt x="3350" y="0"/>
                </a:moveTo>
                <a:lnTo>
                  <a:pt x="1235" y="649"/>
                </a:lnTo>
                <a:lnTo>
                  <a:pt x="0" y="1005"/>
                </a:lnTo>
                <a:lnTo>
                  <a:pt x="16514" y="47420"/>
                </a:lnTo>
                <a:lnTo>
                  <a:pt x="28569" y="72334"/>
                </a:lnTo>
                <a:lnTo>
                  <a:pt x="42062" y="84245"/>
                </a:lnTo>
                <a:lnTo>
                  <a:pt x="62888" y="91651"/>
                </a:lnTo>
                <a:lnTo>
                  <a:pt x="89841" y="94470"/>
                </a:lnTo>
                <a:lnTo>
                  <a:pt x="132416" y="92678"/>
                </a:lnTo>
                <a:lnTo>
                  <a:pt x="186085" y="86863"/>
                </a:lnTo>
                <a:lnTo>
                  <a:pt x="218987" y="81810"/>
                </a:lnTo>
                <a:lnTo>
                  <a:pt x="88731" y="81810"/>
                </a:lnTo>
                <a:lnTo>
                  <a:pt x="61778" y="78992"/>
                </a:lnTo>
                <a:lnTo>
                  <a:pt x="42602" y="66402"/>
                </a:lnTo>
                <a:lnTo>
                  <a:pt x="25924" y="44922"/>
                </a:lnTo>
                <a:lnTo>
                  <a:pt x="12566" y="20729"/>
                </a:lnTo>
                <a:lnTo>
                  <a:pt x="3350" y="0"/>
                </a:lnTo>
                <a:close/>
              </a:path>
              <a:path w="405765" h="94614" extrusionOk="0">
                <a:moveTo>
                  <a:pt x="404532" y="10397"/>
                </a:moveTo>
                <a:lnTo>
                  <a:pt x="367276" y="38490"/>
                </a:lnTo>
                <a:lnTo>
                  <a:pt x="307488" y="52853"/>
                </a:lnTo>
                <a:lnTo>
                  <a:pt x="245212" y="64953"/>
                </a:lnTo>
                <a:lnTo>
                  <a:pt x="184976" y="74204"/>
                </a:lnTo>
                <a:lnTo>
                  <a:pt x="131306" y="80019"/>
                </a:lnTo>
                <a:lnTo>
                  <a:pt x="88731" y="81810"/>
                </a:lnTo>
                <a:lnTo>
                  <a:pt x="218987" y="81810"/>
                </a:lnTo>
                <a:lnTo>
                  <a:pt x="308598" y="65512"/>
                </a:lnTo>
                <a:lnTo>
                  <a:pt x="368386" y="51150"/>
                </a:lnTo>
                <a:lnTo>
                  <a:pt x="405679" y="22790"/>
                </a:lnTo>
                <a:lnTo>
                  <a:pt x="404532" y="10397"/>
                </a:lnTo>
                <a:close/>
              </a:path>
            </a:pathLst>
          </a:custGeom>
          <a:solidFill>
            <a:srgbClr val="000000">
              <a:alpha val="1922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5" name="Google Shape;105;p2"/>
          <p:cNvSpPr/>
          <p:nvPr/>
        </p:nvSpPr>
        <p:spPr>
          <a:xfrm>
            <a:off x="2879551" y="3384964"/>
            <a:ext cx="942900" cy="337200"/>
          </a:xfrm>
          <a:prstGeom prst="rightArrow">
            <a:avLst>
              <a:gd name="adj1" fmla="val 50000"/>
              <a:gd name="adj2" fmla="val 50000"/>
            </a:avLst>
          </a:prstGeom>
          <a:solidFill>
            <a:srgbClr val="000000"/>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06" name="Google Shape;106;p2"/>
          <p:cNvSpPr/>
          <p:nvPr/>
        </p:nvSpPr>
        <p:spPr>
          <a:xfrm>
            <a:off x="7729122" y="3341086"/>
            <a:ext cx="1010100" cy="337200"/>
          </a:xfrm>
          <a:prstGeom prst="rightArrow">
            <a:avLst>
              <a:gd name="adj1" fmla="val 50000"/>
              <a:gd name="adj2" fmla="val 50000"/>
            </a:avLst>
          </a:prstGeom>
          <a:solidFill>
            <a:srgbClr val="000000"/>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07" name="Google Shape;107;p2"/>
          <p:cNvPicPr preferRelativeResize="0"/>
          <p:nvPr/>
        </p:nvPicPr>
        <p:blipFill rotWithShape="1">
          <a:blip r:embed="rId4">
            <a:alphaModFix/>
          </a:blip>
          <a:srcRect t="3135" r="64522" b="80931"/>
          <a:stretch/>
        </p:blipFill>
        <p:spPr>
          <a:xfrm>
            <a:off x="4238749" y="3088212"/>
            <a:ext cx="3107908" cy="843194"/>
          </a:xfrm>
          <a:prstGeom prst="rect">
            <a:avLst/>
          </a:prstGeom>
          <a:noFill/>
          <a:ln>
            <a:noFill/>
          </a:ln>
          <a:effectLst>
            <a:outerShdw blurRad="190500" algn="tl" rotWithShape="0">
              <a:srgbClr val="000000">
                <a:alpha val="69800"/>
              </a:srgbClr>
            </a:outerShdw>
          </a:effectLst>
        </p:spPr>
      </p:pic>
      <p:pic>
        <p:nvPicPr>
          <p:cNvPr id="108" name="Google Shape;108;p2"/>
          <p:cNvPicPr preferRelativeResize="0"/>
          <p:nvPr/>
        </p:nvPicPr>
        <p:blipFill rotWithShape="1">
          <a:blip r:embed="rId5">
            <a:alphaModFix/>
          </a:blip>
          <a:srcRect/>
          <a:stretch/>
        </p:blipFill>
        <p:spPr>
          <a:xfrm>
            <a:off x="687551" y="2726267"/>
            <a:ext cx="1865427" cy="1691334"/>
          </a:xfrm>
          <a:prstGeom prst="rect">
            <a:avLst/>
          </a:prstGeom>
          <a:noFill/>
          <a:ln>
            <a:noFill/>
          </a:ln>
          <a:effectLst>
            <a:outerShdw blurRad="190500" algn="tl" rotWithShape="0">
              <a:srgbClr val="000000">
                <a:alpha val="69800"/>
              </a:srgbClr>
            </a:outerShdw>
          </a:effectLst>
        </p:spPr>
      </p:pic>
      <p:pic>
        <p:nvPicPr>
          <p:cNvPr id="109" name="Google Shape;109;p2"/>
          <p:cNvPicPr preferRelativeResize="0"/>
          <p:nvPr/>
        </p:nvPicPr>
        <p:blipFill>
          <a:blip r:embed="rId6">
            <a:alphaModFix/>
          </a:blip>
          <a:stretch>
            <a:fillRect/>
          </a:stretch>
        </p:blipFill>
        <p:spPr>
          <a:xfrm>
            <a:off x="9152239" y="2659808"/>
            <a:ext cx="1739981" cy="1577595"/>
          </a:xfrm>
          <a:prstGeom prst="rect">
            <a:avLst/>
          </a:prstGeom>
          <a:noFill/>
          <a:ln>
            <a:noFill/>
          </a:ln>
        </p:spPr>
      </p:pic>
      <p:pic>
        <p:nvPicPr>
          <p:cNvPr id="110" name="Google Shape;110;p2"/>
          <p:cNvPicPr preferRelativeResize="0"/>
          <p:nvPr/>
        </p:nvPicPr>
        <p:blipFill>
          <a:blip r:embed="rId7">
            <a:alphaModFix/>
          </a:blip>
          <a:stretch>
            <a:fillRect/>
          </a:stretch>
        </p:blipFill>
        <p:spPr>
          <a:xfrm>
            <a:off x="10250997" y="4504875"/>
            <a:ext cx="1212628" cy="680025"/>
          </a:xfrm>
          <a:prstGeom prst="rect">
            <a:avLst/>
          </a:prstGeom>
          <a:noFill/>
          <a:ln>
            <a:noFill/>
          </a:ln>
        </p:spPr>
      </p:pic>
      <p:pic>
        <p:nvPicPr>
          <p:cNvPr id="111" name="Google Shape;111;p2"/>
          <p:cNvPicPr preferRelativeResize="0"/>
          <p:nvPr/>
        </p:nvPicPr>
        <p:blipFill>
          <a:blip r:embed="rId8">
            <a:alphaModFix/>
          </a:blip>
          <a:stretch>
            <a:fillRect/>
          </a:stretch>
        </p:blipFill>
        <p:spPr>
          <a:xfrm>
            <a:off x="8584450" y="4504875"/>
            <a:ext cx="1360049" cy="680025"/>
          </a:xfrm>
          <a:prstGeom prst="rect">
            <a:avLst/>
          </a:prstGeom>
          <a:noFill/>
          <a:ln>
            <a:noFill/>
          </a:ln>
        </p:spPr>
      </p:pic>
      <p:pic>
        <p:nvPicPr>
          <p:cNvPr id="112" name="Google Shape;112;p2"/>
          <p:cNvPicPr preferRelativeResize="0"/>
          <p:nvPr/>
        </p:nvPicPr>
        <p:blipFill>
          <a:blip r:embed="rId9">
            <a:alphaModFix/>
          </a:blip>
          <a:stretch>
            <a:fillRect/>
          </a:stretch>
        </p:blipFill>
        <p:spPr>
          <a:xfrm>
            <a:off x="9775513" y="1740450"/>
            <a:ext cx="1743861" cy="680025"/>
          </a:xfrm>
          <a:prstGeom prst="rect">
            <a:avLst/>
          </a:prstGeom>
          <a:noFill/>
          <a:ln>
            <a:noFill/>
          </a:ln>
        </p:spPr>
      </p:pic>
      <p:pic>
        <p:nvPicPr>
          <p:cNvPr id="113" name="Google Shape;113;p2"/>
          <p:cNvPicPr preferRelativeResize="0"/>
          <p:nvPr/>
        </p:nvPicPr>
        <p:blipFill>
          <a:blip r:embed="rId10">
            <a:alphaModFix/>
          </a:blip>
          <a:stretch>
            <a:fillRect/>
          </a:stretch>
        </p:blipFill>
        <p:spPr>
          <a:xfrm>
            <a:off x="8477650" y="1766900"/>
            <a:ext cx="1106750" cy="6800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19" name="Google Shape;1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20" name="Google Shape;120;p3"/>
          <p:cNvPicPr preferRelativeResize="0"/>
          <p:nvPr/>
        </p:nvPicPr>
        <p:blipFill rotWithShape="1">
          <a:blip r:embed="rId3">
            <a:alphaModFix/>
          </a:blip>
          <a:srcRect/>
          <a:stretch/>
        </p:blipFill>
        <p:spPr>
          <a:xfrm>
            <a:off x="830" y="0"/>
            <a:ext cx="12190340" cy="6858000"/>
          </a:xfrm>
          <a:prstGeom prst="rect">
            <a:avLst/>
          </a:prstGeom>
          <a:noFill/>
          <a:ln>
            <a:noFill/>
          </a:ln>
        </p:spPr>
      </p:pic>
      <p:sp>
        <p:nvSpPr>
          <p:cNvPr id="121" name="Google Shape;121;p3"/>
          <p:cNvSpPr txBox="1"/>
          <p:nvPr/>
        </p:nvSpPr>
        <p:spPr>
          <a:xfrm>
            <a:off x="1067175" y="2345150"/>
            <a:ext cx="3576300" cy="2917800"/>
          </a:xfrm>
          <a:prstGeom prst="rect">
            <a:avLst/>
          </a:prstGeom>
          <a:noFill/>
          <a:ln>
            <a:noFill/>
          </a:ln>
        </p:spPr>
        <p:txBody>
          <a:bodyPr spcFirstLastPara="1" wrap="square" lIns="91425" tIns="45700" rIns="91425" bIns="45700" anchor="b" anchorCtr="0">
            <a:normAutofit/>
          </a:bodyPr>
          <a:lstStyle/>
          <a:p>
            <a:pPr marL="457200" marR="0" lvl="0" indent="-368300" algn="l" rtl="0">
              <a:lnSpc>
                <a:spcPct val="120000"/>
              </a:lnSpc>
              <a:spcBef>
                <a:spcPts val="0"/>
              </a:spcBef>
              <a:spcAft>
                <a:spcPts val="0"/>
              </a:spcAft>
              <a:buClr>
                <a:schemeClr val="lt1"/>
              </a:buClr>
              <a:buSzPts val="2200"/>
              <a:buFont typeface="Century Gothic"/>
              <a:buChar char="❏"/>
            </a:pPr>
            <a:r>
              <a:rPr lang="en-ID" sz="2200">
                <a:solidFill>
                  <a:schemeClr val="lt1"/>
                </a:solidFill>
                <a:latin typeface="Century Gothic"/>
                <a:ea typeface="Century Gothic"/>
                <a:cs typeface="Century Gothic"/>
                <a:sym typeface="Century Gothic"/>
              </a:rPr>
              <a:t>Attendance</a:t>
            </a:r>
            <a:endParaRPr sz="2200">
              <a:solidFill>
                <a:schemeClr val="lt1"/>
              </a:solidFill>
              <a:latin typeface="Century Gothic"/>
              <a:ea typeface="Century Gothic"/>
              <a:cs typeface="Century Gothic"/>
              <a:sym typeface="Century Gothic"/>
            </a:endParaRPr>
          </a:p>
          <a:p>
            <a:pPr marL="457200" marR="0" lvl="0" indent="0" algn="l" rtl="0">
              <a:lnSpc>
                <a:spcPct val="120000"/>
              </a:lnSpc>
              <a:spcBef>
                <a:spcPts val="0"/>
              </a:spcBef>
              <a:spcAft>
                <a:spcPts val="0"/>
              </a:spcAft>
              <a:buNone/>
            </a:pPr>
            <a:endParaRPr sz="2200">
              <a:solidFill>
                <a:schemeClr val="lt1"/>
              </a:solidFill>
              <a:latin typeface="Century Gothic"/>
              <a:ea typeface="Century Gothic"/>
              <a:cs typeface="Century Gothic"/>
              <a:sym typeface="Century Gothic"/>
            </a:endParaRPr>
          </a:p>
          <a:p>
            <a:pPr marL="457200" marR="0" lvl="0" indent="-368300" algn="l" rtl="0">
              <a:lnSpc>
                <a:spcPct val="120000"/>
              </a:lnSpc>
              <a:spcBef>
                <a:spcPts val="0"/>
              </a:spcBef>
              <a:spcAft>
                <a:spcPts val="0"/>
              </a:spcAft>
              <a:buClr>
                <a:schemeClr val="lt1"/>
              </a:buClr>
              <a:buSzPts val="2200"/>
              <a:buFont typeface="Century Gothic"/>
              <a:buChar char="❏"/>
            </a:pPr>
            <a:r>
              <a:rPr lang="en-ID" sz="2200">
                <a:solidFill>
                  <a:schemeClr val="lt1"/>
                </a:solidFill>
                <a:latin typeface="Century Gothic"/>
                <a:ea typeface="Century Gothic"/>
                <a:cs typeface="Century Gothic"/>
                <a:sym typeface="Century Gothic"/>
              </a:rPr>
              <a:t>Learning Class</a:t>
            </a:r>
            <a:endParaRPr sz="2200">
              <a:solidFill>
                <a:schemeClr val="lt1"/>
              </a:solidFill>
              <a:latin typeface="Century Gothic"/>
              <a:ea typeface="Century Gothic"/>
              <a:cs typeface="Century Gothic"/>
              <a:sym typeface="Century Gothic"/>
            </a:endParaRPr>
          </a:p>
          <a:p>
            <a:pPr marL="457200" marR="0" lvl="0" indent="0" algn="l" rtl="0">
              <a:lnSpc>
                <a:spcPct val="120000"/>
              </a:lnSpc>
              <a:spcBef>
                <a:spcPts val="0"/>
              </a:spcBef>
              <a:spcAft>
                <a:spcPts val="0"/>
              </a:spcAft>
              <a:buNone/>
            </a:pPr>
            <a:endParaRPr sz="2200">
              <a:solidFill>
                <a:schemeClr val="lt1"/>
              </a:solidFill>
              <a:latin typeface="Century Gothic"/>
              <a:ea typeface="Century Gothic"/>
              <a:cs typeface="Century Gothic"/>
              <a:sym typeface="Century Gothic"/>
            </a:endParaRPr>
          </a:p>
          <a:p>
            <a:pPr marL="457200" marR="0" lvl="0" indent="-368300" algn="l" rtl="0">
              <a:lnSpc>
                <a:spcPct val="120000"/>
              </a:lnSpc>
              <a:spcBef>
                <a:spcPts val="0"/>
              </a:spcBef>
              <a:spcAft>
                <a:spcPts val="0"/>
              </a:spcAft>
              <a:buClr>
                <a:schemeClr val="lt1"/>
              </a:buClr>
              <a:buSzPts val="2200"/>
              <a:buFont typeface="Century Gothic"/>
              <a:buChar char="❏"/>
            </a:pPr>
            <a:r>
              <a:rPr lang="en-ID" sz="2200">
                <a:solidFill>
                  <a:schemeClr val="lt1"/>
                </a:solidFill>
                <a:latin typeface="Century Gothic"/>
                <a:ea typeface="Century Gothic"/>
                <a:cs typeface="Century Gothic"/>
                <a:sym typeface="Century Gothic"/>
              </a:rPr>
              <a:t>Project Library</a:t>
            </a:r>
            <a:endParaRPr sz="2200">
              <a:solidFill>
                <a:schemeClr val="lt1"/>
              </a:solidFill>
              <a:latin typeface="Century Gothic"/>
              <a:ea typeface="Century Gothic"/>
              <a:cs typeface="Century Gothic"/>
              <a:sym typeface="Century Gothic"/>
            </a:endParaRPr>
          </a:p>
          <a:p>
            <a:pPr marL="457200" marR="0" lvl="0" indent="0" algn="l" rtl="0">
              <a:lnSpc>
                <a:spcPct val="120000"/>
              </a:lnSpc>
              <a:spcBef>
                <a:spcPts val="0"/>
              </a:spcBef>
              <a:spcAft>
                <a:spcPts val="0"/>
              </a:spcAft>
              <a:buNone/>
            </a:pPr>
            <a:endParaRPr sz="2200">
              <a:solidFill>
                <a:schemeClr val="lt1"/>
              </a:solidFill>
              <a:latin typeface="Century Gothic"/>
              <a:ea typeface="Century Gothic"/>
              <a:cs typeface="Century Gothic"/>
              <a:sym typeface="Century Gothic"/>
            </a:endParaRPr>
          </a:p>
          <a:p>
            <a:pPr marL="457200" marR="0" lvl="0" indent="-368300" algn="l" rtl="0">
              <a:lnSpc>
                <a:spcPct val="120000"/>
              </a:lnSpc>
              <a:spcBef>
                <a:spcPts val="0"/>
              </a:spcBef>
              <a:spcAft>
                <a:spcPts val="0"/>
              </a:spcAft>
              <a:buClr>
                <a:schemeClr val="lt1"/>
              </a:buClr>
              <a:buSzPts val="2200"/>
              <a:buFont typeface="Century Gothic"/>
              <a:buChar char="❏"/>
            </a:pPr>
            <a:r>
              <a:rPr lang="en-ID" sz="2200">
                <a:solidFill>
                  <a:schemeClr val="lt1"/>
                </a:solidFill>
                <a:latin typeface="Century Gothic"/>
                <a:ea typeface="Century Gothic"/>
                <a:cs typeface="Century Gothic"/>
                <a:sym typeface="Century Gothic"/>
              </a:rPr>
              <a:t>Feedback Form</a:t>
            </a:r>
            <a:endParaRPr sz="2200">
              <a:solidFill>
                <a:schemeClr val="lt1"/>
              </a:solidFill>
              <a:latin typeface="Century Gothic"/>
              <a:ea typeface="Century Gothic"/>
              <a:cs typeface="Century Gothic"/>
              <a:sym typeface="Century Gothic"/>
            </a:endParaRPr>
          </a:p>
        </p:txBody>
      </p:sp>
      <p:sp>
        <p:nvSpPr>
          <p:cNvPr id="122" name="Google Shape;122;p3"/>
          <p:cNvSpPr txBox="1">
            <a:spLocks noGrp="1"/>
          </p:cNvSpPr>
          <p:nvPr>
            <p:ph type="ctrTitle" idx="4294967295"/>
          </p:nvPr>
        </p:nvSpPr>
        <p:spPr>
          <a:xfrm>
            <a:off x="440253" y="1215800"/>
            <a:ext cx="5100600" cy="94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A8D08C"/>
              </a:buClr>
              <a:buSzPts val="2800"/>
              <a:buFont typeface="Arial"/>
              <a:buNone/>
            </a:pPr>
            <a:r>
              <a:rPr lang="en-ID" sz="3200">
                <a:solidFill>
                  <a:srgbClr val="A8D08C"/>
                </a:solidFill>
                <a:latin typeface="Arial"/>
                <a:ea typeface="Arial"/>
                <a:cs typeface="Arial"/>
                <a:sym typeface="Arial"/>
              </a:rPr>
              <a:t>Fitur MCC Learning</a:t>
            </a:r>
            <a:endParaRPr sz="4800"/>
          </a:p>
        </p:txBody>
      </p:sp>
      <p:pic>
        <p:nvPicPr>
          <p:cNvPr id="123" name="Google Shape;123;p3"/>
          <p:cNvPicPr preferRelativeResize="0"/>
          <p:nvPr/>
        </p:nvPicPr>
        <p:blipFill>
          <a:blip r:embed="rId4">
            <a:alphaModFix/>
          </a:blip>
          <a:stretch>
            <a:fillRect/>
          </a:stretch>
        </p:blipFill>
        <p:spPr>
          <a:xfrm>
            <a:off x="5140025" y="2135537"/>
            <a:ext cx="6208410" cy="3337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29" name="Google Shape;12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30" name="Google Shape;130;p4"/>
          <p:cNvPicPr preferRelativeResize="0"/>
          <p:nvPr/>
        </p:nvPicPr>
        <p:blipFill rotWithShape="1">
          <a:blip r:embed="rId3">
            <a:alphaModFix/>
          </a:blip>
          <a:srcRect/>
          <a:stretch/>
        </p:blipFill>
        <p:spPr>
          <a:xfrm>
            <a:off x="830" y="0"/>
            <a:ext cx="12190340" cy="6858000"/>
          </a:xfrm>
          <a:prstGeom prst="rect">
            <a:avLst/>
          </a:prstGeom>
          <a:noFill/>
          <a:ln>
            <a:noFill/>
          </a:ln>
        </p:spPr>
      </p:pic>
      <p:sp>
        <p:nvSpPr>
          <p:cNvPr id="131" name="Google Shape;131;p4"/>
          <p:cNvSpPr txBox="1">
            <a:spLocks noGrp="1"/>
          </p:cNvSpPr>
          <p:nvPr>
            <p:ph type="ctrTitle" idx="4294967295"/>
          </p:nvPr>
        </p:nvSpPr>
        <p:spPr>
          <a:xfrm>
            <a:off x="440253" y="1215800"/>
            <a:ext cx="5100600" cy="94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A8D08C"/>
              </a:buClr>
              <a:buSzPts val="2800"/>
              <a:buFont typeface="Arial"/>
              <a:buNone/>
            </a:pPr>
            <a:r>
              <a:rPr lang="en-ID" sz="3200">
                <a:solidFill>
                  <a:srgbClr val="A8D08C"/>
                </a:solidFill>
                <a:latin typeface="Arial"/>
                <a:ea typeface="Arial"/>
                <a:cs typeface="Arial"/>
                <a:sym typeface="Arial"/>
              </a:rPr>
              <a:t>Attendance</a:t>
            </a:r>
            <a:endParaRPr sz="4800"/>
          </a:p>
        </p:txBody>
      </p:sp>
      <p:pic>
        <p:nvPicPr>
          <p:cNvPr id="132" name="Google Shape;132;p4"/>
          <p:cNvPicPr preferRelativeResize="0"/>
          <p:nvPr/>
        </p:nvPicPr>
        <p:blipFill>
          <a:blip r:embed="rId4"/>
          <a:srcRect/>
          <a:stretch/>
        </p:blipFill>
        <p:spPr>
          <a:xfrm>
            <a:off x="5064758" y="1215800"/>
            <a:ext cx="4814787" cy="2499550"/>
          </a:xfrm>
          <a:prstGeom prst="rect">
            <a:avLst/>
          </a:prstGeom>
          <a:noFill/>
          <a:ln>
            <a:noFill/>
          </a:ln>
        </p:spPr>
      </p:pic>
      <p:sp>
        <p:nvSpPr>
          <p:cNvPr id="133" name="Google Shape;133;p4"/>
          <p:cNvSpPr txBox="1"/>
          <p:nvPr/>
        </p:nvSpPr>
        <p:spPr>
          <a:xfrm>
            <a:off x="712650" y="2540900"/>
            <a:ext cx="4555800" cy="2273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5550"/>
              <a:buFont typeface="Century Gothic"/>
              <a:buNone/>
            </a:pPr>
            <a:r>
              <a:rPr lang="en-ID" sz="1957">
                <a:solidFill>
                  <a:schemeClr val="lt1"/>
                </a:solidFill>
                <a:latin typeface="Century Gothic"/>
                <a:ea typeface="Century Gothic"/>
                <a:cs typeface="Century Gothic"/>
                <a:sym typeface="Century Gothic"/>
              </a:rPr>
              <a:t>What’s on :</a:t>
            </a:r>
            <a:endParaRPr sz="1957">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lt1"/>
              </a:buClr>
              <a:buSzPts val="5550"/>
              <a:buFont typeface="Century Gothic"/>
              <a:buNone/>
            </a:pPr>
            <a:r>
              <a:rPr lang="en-ID" sz="1957">
                <a:solidFill>
                  <a:schemeClr val="lt1"/>
                </a:solidFill>
                <a:latin typeface="Century Gothic"/>
                <a:ea typeface="Century Gothic"/>
                <a:cs typeface="Century Gothic"/>
                <a:sym typeface="Century Gothic"/>
              </a:rPr>
              <a:t>[Trainee side]</a:t>
            </a:r>
            <a:endParaRPr sz="1957">
              <a:solidFill>
                <a:schemeClr val="lt1"/>
              </a:solidFill>
              <a:latin typeface="Century Gothic"/>
              <a:ea typeface="Century Gothic"/>
              <a:cs typeface="Century Gothic"/>
              <a:sym typeface="Century Gothic"/>
            </a:endParaRPr>
          </a:p>
          <a:p>
            <a:pPr marL="457200" marR="0" lvl="0" indent="-352901" algn="l" rtl="0">
              <a:lnSpc>
                <a:spcPct val="100000"/>
              </a:lnSpc>
              <a:spcBef>
                <a:spcPts val="0"/>
              </a:spcBef>
              <a:spcAft>
                <a:spcPts val="0"/>
              </a:spcAft>
              <a:buClr>
                <a:schemeClr val="lt1"/>
              </a:buClr>
              <a:buSzPts val="1958"/>
              <a:buFont typeface="Century Gothic"/>
              <a:buChar char="-"/>
            </a:pPr>
            <a:r>
              <a:rPr lang="en-ID" sz="1957">
                <a:solidFill>
                  <a:schemeClr val="lt1"/>
                </a:solidFill>
                <a:latin typeface="Century Gothic"/>
                <a:ea typeface="Century Gothic"/>
                <a:cs typeface="Century Gothic"/>
                <a:sym typeface="Century Gothic"/>
              </a:rPr>
              <a:t>Present / absent</a:t>
            </a:r>
            <a:endParaRPr sz="1957">
              <a:solidFill>
                <a:schemeClr val="lt1"/>
              </a:solidFill>
              <a:latin typeface="Century Gothic"/>
              <a:ea typeface="Century Gothic"/>
              <a:cs typeface="Century Gothic"/>
              <a:sym typeface="Century Gothic"/>
            </a:endParaRPr>
          </a:p>
          <a:p>
            <a:pPr marL="457200" marR="0" lvl="0" indent="-352901" algn="l" rtl="0">
              <a:lnSpc>
                <a:spcPct val="100000"/>
              </a:lnSpc>
              <a:spcBef>
                <a:spcPts val="0"/>
              </a:spcBef>
              <a:spcAft>
                <a:spcPts val="0"/>
              </a:spcAft>
              <a:buClr>
                <a:schemeClr val="lt1"/>
              </a:buClr>
              <a:buSzPts val="1958"/>
              <a:buFont typeface="Century Gothic"/>
              <a:buChar char="-"/>
            </a:pPr>
            <a:r>
              <a:rPr lang="en-ID" sz="1957">
                <a:solidFill>
                  <a:schemeClr val="lt1"/>
                </a:solidFill>
                <a:latin typeface="Century Gothic"/>
                <a:ea typeface="Century Gothic"/>
                <a:cs typeface="Century Gothic"/>
                <a:sym typeface="Century Gothic"/>
              </a:rPr>
              <a:t>Download attendance</a:t>
            </a:r>
            <a:endParaRPr sz="1957">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SzPts val="1018"/>
              <a:buNone/>
            </a:pPr>
            <a:endParaRPr sz="1957">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SzPts val="1018"/>
              <a:buNone/>
            </a:pPr>
            <a:r>
              <a:rPr lang="en-ID" sz="1957">
                <a:solidFill>
                  <a:schemeClr val="lt1"/>
                </a:solidFill>
                <a:latin typeface="Century Gothic"/>
                <a:ea typeface="Century Gothic"/>
                <a:cs typeface="Century Gothic"/>
                <a:sym typeface="Century Gothic"/>
              </a:rPr>
              <a:t>[Trainer side]</a:t>
            </a:r>
            <a:endParaRPr sz="1957">
              <a:solidFill>
                <a:schemeClr val="lt1"/>
              </a:solidFill>
              <a:latin typeface="Century Gothic"/>
              <a:ea typeface="Century Gothic"/>
              <a:cs typeface="Century Gothic"/>
              <a:sym typeface="Century Gothic"/>
            </a:endParaRPr>
          </a:p>
          <a:p>
            <a:pPr marL="457200" marR="0" lvl="0" indent="-352901" algn="l" rtl="0">
              <a:lnSpc>
                <a:spcPct val="100000"/>
              </a:lnSpc>
              <a:spcBef>
                <a:spcPts val="0"/>
              </a:spcBef>
              <a:spcAft>
                <a:spcPts val="0"/>
              </a:spcAft>
              <a:buClr>
                <a:schemeClr val="lt1"/>
              </a:buClr>
              <a:buSzPts val="1958"/>
              <a:buFont typeface="Century Gothic"/>
              <a:buChar char="-"/>
            </a:pPr>
            <a:r>
              <a:rPr lang="en-ID" sz="1957">
                <a:solidFill>
                  <a:schemeClr val="lt1"/>
                </a:solidFill>
                <a:latin typeface="Century Gothic"/>
                <a:ea typeface="Century Gothic"/>
                <a:cs typeface="Century Gothic"/>
                <a:sym typeface="Century Gothic"/>
              </a:rPr>
              <a:t>View attendance</a:t>
            </a:r>
            <a:endParaRPr sz="1957">
              <a:solidFill>
                <a:schemeClr val="lt1"/>
              </a:solidFill>
              <a:latin typeface="Century Gothic"/>
              <a:ea typeface="Century Gothic"/>
              <a:cs typeface="Century Gothic"/>
              <a:sym typeface="Century Gothic"/>
            </a:endParaRPr>
          </a:p>
          <a:p>
            <a:pPr marL="457200" marR="0" lvl="0" indent="-352901" algn="l" rtl="0">
              <a:lnSpc>
                <a:spcPct val="100000"/>
              </a:lnSpc>
              <a:spcBef>
                <a:spcPts val="0"/>
              </a:spcBef>
              <a:spcAft>
                <a:spcPts val="0"/>
              </a:spcAft>
              <a:buClr>
                <a:schemeClr val="lt1"/>
              </a:buClr>
              <a:buSzPts val="1958"/>
              <a:buFont typeface="Century Gothic"/>
              <a:buChar char="-"/>
            </a:pPr>
            <a:r>
              <a:rPr lang="en-ID" sz="1957">
                <a:solidFill>
                  <a:schemeClr val="lt1"/>
                </a:solidFill>
                <a:latin typeface="Century Gothic"/>
                <a:ea typeface="Century Gothic"/>
                <a:cs typeface="Century Gothic"/>
                <a:sym typeface="Century Gothic"/>
              </a:rPr>
              <a:t>Verify attendance</a:t>
            </a:r>
            <a:endParaRPr sz="1957">
              <a:solidFill>
                <a:schemeClr val="lt1"/>
              </a:solidFill>
              <a:latin typeface="Century Gothic"/>
              <a:ea typeface="Century Gothic"/>
              <a:cs typeface="Century Gothic"/>
              <a:sym typeface="Century Gothic"/>
            </a:endParaRPr>
          </a:p>
        </p:txBody>
      </p:sp>
      <p:pic>
        <p:nvPicPr>
          <p:cNvPr id="134" name="Google Shape;134;p4"/>
          <p:cNvPicPr preferRelativeResize="0"/>
          <p:nvPr/>
        </p:nvPicPr>
        <p:blipFill>
          <a:blip r:embed="rId5"/>
          <a:srcRect/>
          <a:stretch/>
        </p:blipFill>
        <p:spPr>
          <a:xfrm>
            <a:off x="5084618" y="3774414"/>
            <a:ext cx="4794927" cy="249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fc468053ad_0_8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40" name="Google Shape;140;gfc468053ad_0_8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41" name="Google Shape;141;gfc468053ad_0_84"/>
          <p:cNvPicPr preferRelativeResize="0"/>
          <p:nvPr/>
        </p:nvPicPr>
        <p:blipFill rotWithShape="1">
          <a:blip r:embed="rId3">
            <a:alphaModFix/>
          </a:blip>
          <a:srcRect/>
          <a:stretch/>
        </p:blipFill>
        <p:spPr>
          <a:xfrm>
            <a:off x="830" y="0"/>
            <a:ext cx="12190337" cy="6858000"/>
          </a:xfrm>
          <a:prstGeom prst="rect">
            <a:avLst/>
          </a:prstGeom>
          <a:noFill/>
          <a:ln>
            <a:noFill/>
          </a:ln>
        </p:spPr>
      </p:pic>
      <p:sp>
        <p:nvSpPr>
          <p:cNvPr id="142" name="Google Shape;142;gfc468053ad_0_84"/>
          <p:cNvSpPr txBox="1">
            <a:spLocks noGrp="1"/>
          </p:cNvSpPr>
          <p:nvPr>
            <p:ph type="ctrTitle" idx="4294967295"/>
          </p:nvPr>
        </p:nvSpPr>
        <p:spPr>
          <a:xfrm>
            <a:off x="440253" y="1215800"/>
            <a:ext cx="5100600" cy="94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A8D08C"/>
              </a:buClr>
              <a:buSzPts val="2800"/>
              <a:buFont typeface="Arial"/>
              <a:buNone/>
            </a:pPr>
            <a:r>
              <a:rPr lang="en-ID" sz="3000">
                <a:solidFill>
                  <a:srgbClr val="A8D08C"/>
                </a:solidFill>
                <a:latin typeface="Arial"/>
                <a:ea typeface="Arial"/>
                <a:cs typeface="Arial"/>
                <a:sym typeface="Arial"/>
              </a:rPr>
              <a:t>Learning Class</a:t>
            </a:r>
            <a:endParaRPr sz="2800"/>
          </a:p>
        </p:txBody>
      </p:sp>
      <p:sp>
        <p:nvSpPr>
          <p:cNvPr id="143" name="Google Shape;143;gfc468053ad_0_84"/>
          <p:cNvSpPr txBox="1"/>
          <p:nvPr/>
        </p:nvSpPr>
        <p:spPr>
          <a:xfrm>
            <a:off x="712650" y="2623363"/>
            <a:ext cx="4555800" cy="26373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5100"/>
              <a:buFont typeface="Century Gothic"/>
              <a:buNone/>
            </a:pPr>
            <a:r>
              <a:rPr lang="en-ID" sz="1915">
                <a:solidFill>
                  <a:schemeClr val="lt1"/>
                </a:solidFill>
                <a:latin typeface="Century Gothic"/>
                <a:ea typeface="Century Gothic"/>
                <a:cs typeface="Century Gothic"/>
                <a:sym typeface="Century Gothic"/>
              </a:rPr>
              <a:t>What’s on :</a:t>
            </a:r>
            <a:endParaRPr sz="1915">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lt1"/>
              </a:buClr>
              <a:buSzPts val="5100"/>
              <a:buFont typeface="Century Gothic"/>
              <a:buNone/>
            </a:pPr>
            <a:r>
              <a:rPr lang="en-ID" sz="1915">
                <a:solidFill>
                  <a:schemeClr val="lt1"/>
                </a:solidFill>
                <a:latin typeface="Century Gothic"/>
                <a:ea typeface="Century Gothic"/>
                <a:cs typeface="Century Gothic"/>
                <a:sym typeface="Century Gothic"/>
              </a:rPr>
              <a:t>[Trainee side]</a:t>
            </a:r>
            <a:endParaRPr sz="1915">
              <a:solidFill>
                <a:schemeClr val="lt1"/>
              </a:solidFill>
              <a:latin typeface="Century Gothic"/>
              <a:ea typeface="Century Gothic"/>
              <a:cs typeface="Century Gothic"/>
              <a:sym typeface="Century Gothic"/>
            </a:endParaRPr>
          </a:p>
          <a:p>
            <a:pPr marL="457200" marR="0" lvl="0" indent="-350202" algn="l" rtl="0">
              <a:lnSpc>
                <a:spcPct val="100000"/>
              </a:lnSpc>
              <a:spcBef>
                <a:spcPts val="0"/>
              </a:spcBef>
              <a:spcAft>
                <a:spcPts val="0"/>
              </a:spcAft>
              <a:buClr>
                <a:schemeClr val="lt1"/>
              </a:buClr>
              <a:buSzPts val="1915"/>
              <a:buFont typeface="Century Gothic"/>
              <a:buChar char="-"/>
            </a:pPr>
            <a:r>
              <a:rPr lang="en-ID" sz="1915">
                <a:solidFill>
                  <a:schemeClr val="lt1"/>
                </a:solidFill>
                <a:latin typeface="Century Gothic"/>
                <a:ea typeface="Century Gothic"/>
                <a:cs typeface="Century Gothic"/>
                <a:sym typeface="Century Gothic"/>
              </a:rPr>
              <a:t>Download module</a:t>
            </a:r>
            <a:endParaRPr sz="1915">
              <a:solidFill>
                <a:schemeClr val="lt1"/>
              </a:solidFill>
              <a:latin typeface="Century Gothic"/>
              <a:ea typeface="Century Gothic"/>
              <a:cs typeface="Century Gothic"/>
              <a:sym typeface="Century Gothic"/>
            </a:endParaRPr>
          </a:p>
          <a:p>
            <a:pPr marL="457200" marR="0" lvl="0" indent="-350202" algn="l" rtl="0">
              <a:lnSpc>
                <a:spcPct val="100000"/>
              </a:lnSpc>
              <a:spcBef>
                <a:spcPts val="0"/>
              </a:spcBef>
              <a:spcAft>
                <a:spcPts val="0"/>
              </a:spcAft>
              <a:buClr>
                <a:schemeClr val="lt1"/>
              </a:buClr>
              <a:buSzPts val="1915"/>
              <a:buFont typeface="Century Gothic"/>
              <a:buChar char="-"/>
            </a:pPr>
            <a:r>
              <a:rPr lang="en-ID" sz="1915">
                <a:solidFill>
                  <a:schemeClr val="lt1"/>
                </a:solidFill>
                <a:latin typeface="Century Gothic"/>
                <a:ea typeface="Century Gothic"/>
                <a:cs typeface="Century Gothic"/>
                <a:sym typeface="Century Gothic"/>
              </a:rPr>
              <a:t>Download exam</a:t>
            </a:r>
            <a:endParaRPr sz="1915">
              <a:solidFill>
                <a:schemeClr val="lt1"/>
              </a:solidFill>
              <a:latin typeface="Century Gothic"/>
              <a:ea typeface="Century Gothic"/>
              <a:cs typeface="Century Gothic"/>
              <a:sym typeface="Century Gothic"/>
            </a:endParaRPr>
          </a:p>
          <a:p>
            <a:pPr marL="457200" marR="0" lvl="0" indent="-350202" algn="l" rtl="0">
              <a:lnSpc>
                <a:spcPct val="100000"/>
              </a:lnSpc>
              <a:spcBef>
                <a:spcPts val="0"/>
              </a:spcBef>
              <a:spcAft>
                <a:spcPts val="0"/>
              </a:spcAft>
              <a:buClr>
                <a:schemeClr val="lt1"/>
              </a:buClr>
              <a:buSzPts val="1915"/>
              <a:buFont typeface="Century Gothic"/>
              <a:buChar char="-"/>
            </a:pPr>
            <a:r>
              <a:rPr lang="en-ID" sz="1915">
                <a:solidFill>
                  <a:schemeClr val="lt1"/>
                </a:solidFill>
                <a:latin typeface="Century Gothic"/>
                <a:ea typeface="Century Gothic"/>
                <a:cs typeface="Century Gothic"/>
                <a:sym typeface="Century Gothic"/>
              </a:rPr>
              <a:t>Upload answer</a:t>
            </a:r>
            <a:endParaRPr sz="1915">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SzPts val="935"/>
              <a:buNone/>
            </a:pPr>
            <a:endParaRPr sz="1915">
              <a:solidFill>
                <a:schemeClr val="lt1"/>
              </a:solidFill>
              <a:latin typeface="Century Gothic"/>
              <a:ea typeface="Century Gothic"/>
              <a:cs typeface="Century Gothic"/>
              <a:sym typeface="Century Gothic"/>
            </a:endParaRPr>
          </a:p>
          <a:p>
            <a:pPr marL="0" lvl="0" indent="0" algn="l" rtl="0">
              <a:lnSpc>
                <a:spcPct val="100000"/>
              </a:lnSpc>
              <a:spcBef>
                <a:spcPts val="0"/>
              </a:spcBef>
              <a:spcAft>
                <a:spcPts val="0"/>
              </a:spcAft>
              <a:buSzPts val="935"/>
              <a:buNone/>
            </a:pPr>
            <a:r>
              <a:rPr lang="en-ID" sz="1915">
                <a:solidFill>
                  <a:schemeClr val="lt1"/>
                </a:solidFill>
                <a:latin typeface="Century Gothic"/>
                <a:ea typeface="Century Gothic"/>
                <a:cs typeface="Century Gothic"/>
                <a:sym typeface="Century Gothic"/>
              </a:rPr>
              <a:t>[Trainer side]</a:t>
            </a:r>
            <a:endParaRPr sz="1915">
              <a:solidFill>
                <a:schemeClr val="lt1"/>
              </a:solidFill>
              <a:latin typeface="Century Gothic"/>
              <a:ea typeface="Century Gothic"/>
              <a:cs typeface="Century Gothic"/>
              <a:sym typeface="Century Gothic"/>
            </a:endParaRPr>
          </a:p>
          <a:p>
            <a:pPr marL="457200" lvl="0" indent="-350202" algn="l" rtl="0">
              <a:lnSpc>
                <a:spcPct val="100000"/>
              </a:lnSpc>
              <a:spcBef>
                <a:spcPts val="0"/>
              </a:spcBef>
              <a:spcAft>
                <a:spcPts val="0"/>
              </a:spcAft>
              <a:buClr>
                <a:schemeClr val="lt1"/>
              </a:buClr>
              <a:buSzPts val="1915"/>
              <a:buFont typeface="Century Gothic"/>
              <a:buChar char="-"/>
            </a:pPr>
            <a:r>
              <a:rPr lang="en-ID" sz="1915">
                <a:solidFill>
                  <a:schemeClr val="lt1"/>
                </a:solidFill>
                <a:latin typeface="Century Gothic"/>
                <a:ea typeface="Century Gothic"/>
                <a:cs typeface="Century Gothic"/>
                <a:sym typeface="Century Gothic"/>
              </a:rPr>
              <a:t>Upload module</a:t>
            </a:r>
            <a:endParaRPr sz="1915">
              <a:solidFill>
                <a:schemeClr val="lt1"/>
              </a:solidFill>
              <a:latin typeface="Century Gothic"/>
              <a:ea typeface="Century Gothic"/>
              <a:cs typeface="Century Gothic"/>
              <a:sym typeface="Century Gothic"/>
            </a:endParaRPr>
          </a:p>
          <a:p>
            <a:pPr marL="457200" lvl="0" indent="-350202" algn="l" rtl="0">
              <a:lnSpc>
                <a:spcPct val="100000"/>
              </a:lnSpc>
              <a:spcBef>
                <a:spcPts val="0"/>
              </a:spcBef>
              <a:spcAft>
                <a:spcPts val="0"/>
              </a:spcAft>
              <a:buClr>
                <a:schemeClr val="lt1"/>
              </a:buClr>
              <a:buSzPts val="1915"/>
              <a:buFont typeface="Century Gothic"/>
              <a:buChar char="-"/>
            </a:pPr>
            <a:r>
              <a:rPr lang="en-ID" sz="1915">
                <a:solidFill>
                  <a:schemeClr val="lt1"/>
                </a:solidFill>
                <a:latin typeface="Century Gothic"/>
                <a:ea typeface="Century Gothic"/>
                <a:cs typeface="Century Gothic"/>
                <a:sym typeface="Century Gothic"/>
              </a:rPr>
              <a:t>Upload exam</a:t>
            </a:r>
            <a:endParaRPr sz="1915">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SzPts val="935"/>
              <a:buNone/>
            </a:pPr>
            <a:endParaRPr sz="1615">
              <a:solidFill>
                <a:schemeClr val="lt1"/>
              </a:solidFill>
              <a:latin typeface="Century Gothic"/>
              <a:ea typeface="Century Gothic"/>
              <a:cs typeface="Century Gothic"/>
              <a:sym typeface="Century Gothic"/>
            </a:endParaRPr>
          </a:p>
        </p:txBody>
      </p:sp>
      <p:pic>
        <p:nvPicPr>
          <p:cNvPr id="144" name="Google Shape;144;gfc468053ad_0_84"/>
          <p:cNvPicPr preferRelativeResize="0"/>
          <p:nvPr/>
        </p:nvPicPr>
        <p:blipFill>
          <a:blip r:embed="rId4"/>
          <a:srcRect/>
          <a:stretch/>
        </p:blipFill>
        <p:spPr>
          <a:xfrm>
            <a:off x="4383301" y="2107871"/>
            <a:ext cx="7360651" cy="378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fc468053ad_0_9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50" name="Google Shape;150;gfc468053ad_0_9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51" name="Google Shape;151;gfc468053ad_0_91"/>
          <p:cNvPicPr preferRelativeResize="0"/>
          <p:nvPr/>
        </p:nvPicPr>
        <p:blipFill rotWithShape="1">
          <a:blip r:embed="rId3">
            <a:alphaModFix/>
          </a:blip>
          <a:srcRect/>
          <a:stretch/>
        </p:blipFill>
        <p:spPr>
          <a:xfrm>
            <a:off x="830" y="0"/>
            <a:ext cx="12190337" cy="6858000"/>
          </a:xfrm>
          <a:prstGeom prst="rect">
            <a:avLst/>
          </a:prstGeom>
          <a:noFill/>
          <a:ln>
            <a:noFill/>
          </a:ln>
        </p:spPr>
      </p:pic>
      <p:sp>
        <p:nvSpPr>
          <p:cNvPr id="152" name="Google Shape;152;gfc468053ad_0_91"/>
          <p:cNvSpPr txBox="1">
            <a:spLocks noGrp="1"/>
          </p:cNvSpPr>
          <p:nvPr>
            <p:ph type="ctrTitle" idx="4294967295"/>
          </p:nvPr>
        </p:nvSpPr>
        <p:spPr>
          <a:xfrm>
            <a:off x="440253" y="1215800"/>
            <a:ext cx="5100600" cy="94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A8D08C"/>
              </a:buClr>
              <a:buSzPts val="2800"/>
              <a:buFont typeface="Arial"/>
              <a:buNone/>
            </a:pPr>
            <a:r>
              <a:rPr lang="en-ID" sz="3200">
                <a:solidFill>
                  <a:srgbClr val="A8D08C"/>
                </a:solidFill>
                <a:latin typeface="Arial"/>
                <a:ea typeface="Arial"/>
                <a:cs typeface="Arial"/>
                <a:sym typeface="Arial"/>
              </a:rPr>
              <a:t>Project Library</a:t>
            </a:r>
            <a:endParaRPr sz="4800"/>
          </a:p>
        </p:txBody>
      </p:sp>
      <p:sp>
        <p:nvSpPr>
          <p:cNvPr id="153" name="Google Shape;153;gfc468053ad_0_91"/>
          <p:cNvSpPr txBox="1"/>
          <p:nvPr/>
        </p:nvSpPr>
        <p:spPr>
          <a:xfrm>
            <a:off x="780550" y="2436750"/>
            <a:ext cx="4555800" cy="23166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5550"/>
              <a:buFont typeface="Century Gothic"/>
              <a:buNone/>
            </a:pPr>
            <a:r>
              <a:rPr lang="en-ID" sz="1857">
                <a:solidFill>
                  <a:schemeClr val="lt1"/>
                </a:solidFill>
                <a:latin typeface="Century Gothic"/>
                <a:ea typeface="Century Gothic"/>
                <a:cs typeface="Century Gothic"/>
                <a:sym typeface="Century Gothic"/>
              </a:rPr>
              <a:t>What’s on :</a:t>
            </a:r>
            <a:endParaRPr sz="1857">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lt1"/>
              </a:buClr>
              <a:buSzPts val="5550"/>
              <a:buFont typeface="Century Gothic"/>
              <a:buNone/>
            </a:pPr>
            <a:r>
              <a:rPr lang="en-ID" sz="1857">
                <a:solidFill>
                  <a:schemeClr val="lt1"/>
                </a:solidFill>
                <a:latin typeface="Century Gothic"/>
                <a:ea typeface="Century Gothic"/>
                <a:cs typeface="Century Gothic"/>
                <a:sym typeface="Century Gothic"/>
              </a:rPr>
              <a:t>[Trainee side]</a:t>
            </a:r>
            <a:endParaRPr sz="1857">
              <a:solidFill>
                <a:schemeClr val="lt1"/>
              </a:solidFill>
              <a:latin typeface="Century Gothic"/>
              <a:ea typeface="Century Gothic"/>
              <a:cs typeface="Century Gothic"/>
              <a:sym typeface="Century Gothic"/>
            </a:endParaRPr>
          </a:p>
          <a:p>
            <a:pPr marL="457200" marR="0" lvl="0" indent="-346551" algn="l" rtl="0">
              <a:lnSpc>
                <a:spcPct val="100000"/>
              </a:lnSpc>
              <a:spcBef>
                <a:spcPts val="0"/>
              </a:spcBef>
              <a:spcAft>
                <a:spcPts val="0"/>
              </a:spcAft>
              <a:buClr>
                <a:schemeClr val="lt1"/>
              </a:buClr>
              <a:buSzPts val="1858"/>
              <a:buFont typeface="Century Gothic"/>
              <a:buChar char="-"/>
            </a:pPr>
            <a:r>
              <a:rPr lang="en-ID" sz="1857">
                <a:solidFill>
                  <a:schemeClr val="lt1"/>
                </a:solidFill>
                <a:latin typeface="Century Gothic"/>
                <a:ea typeface="Century Gothic"/>
                <a:cs typeface="Century Gothic"/>
                <a:sym typeface="Century Gothic"/>
              </a:rPr>
              <a:t>Search project</a:t>
            </a:r>
            <a:endParaRPr sz="1857">
              <a:solidFill>
                <a:schemeClr val="lt1"/>
              </a:solidFill>
              <a:latin typeface="Century Gothic"/>
              <a:ea typeface="Century Gothic"/>
              <a:cs typeface="Century Gothic"/>
              <a:sym typeface="Century Gothic"/>
            </a:endParaRPr>
          </a:p>
          <a:p>
            <a:pPr marL="457200" marR="0" lvl="0" indent="-346551" algn="l" rtl="0">
              <a:lnSpc>
                <a:spcPct val="100000"/>
              </a:lnSpc>
              <a:spcBef>
                <a:spcPts val="0"/>
              </a:spcBef>
              <a:spcAft>
                <a:spcPts val="0"/>
              </a:spcAft>
              <a:buClr>
                <a:schemeClr val="lt1"/>
              </a:buClr>
              <a:buSzPts val="1858"/>
              <a:buFont typeface="Century Gothic"/>
              <a:buChar char="-"/>
            </a:pPr>
            <a:r>
              <a:rPr lang="en-ID" sz="1857">
                <a:solidFill>
                  <a:schemeClr val="lt1"/>
                </a:solidFill>
                <a:latin typeface="Century Gothic"/>
                <a:ea typeface="Century Gothic"/>
                <a:cs typeface="Century Gothic"/>
                <a:sym typeface="Century Gothic"/>
              </a:rPr>
              <a:t>Submit final project</a:t>
            </a:r>
            <a:endParaRPr sz="1857">
              <a:solidFill>
                <a:schemeClr val="lt1"/>
              </a:solidFill>
              <a:latin typeface="Century Gothic"/>
              <a:ea typeface="Century Gothic"/>
              <a:cs typeface="Century Gothic"/>
              <a:sym typeface="Century Gothic"/>
            </a:endParaRPr>
          </a:p>
          <a:p>
            <a:pPr marL="457200" marR="0" lvl="0" indent="-346551" algn="l" rtl="0">
              <a:lnSpc>
                <a:spcPct val="100000"/>
              </a:lnSpc>
              <a:spcBef>
                <a:spcPts val="0"/>
              </a:spcBef>
              <a:spcAft>
                <a:spcPts val="0"/>
              </a:spcAft>
              <a:buClr>
                <a:schemeClr val="lt1"/>
              </a:buClr>
              <a:buSzPts val="1858"/>
              <a:buFont typeface="Century Gothic"/>
              <a:buChar char="-"/>
            </a:pPr>
            <a:r>
              <a:rPr lang="en-ID" sz="1857">
                <a:solidFill>
                  <a:schemeClr val="lt1"/>
                </a:solidFill>
                <a:latin typeface="Century Gothic"/>
                <a:ea typeface="Century Gothic"/>
                <a:cs typeface="Century Gothic"/>
                <a:sym typeface="Century Gothic"/>
              </a:rPr>
              <a:t>Access history final project</a:t>
            </a:r>
            <a:endParaRPr sz="1857">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SzPts val="1018"/>
              <a:buNone/>
            </a:pPr>
            <a:endParaRPr sz="1857">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SzPts val="1018"/>
              <a:buNone/>
            </a:pPr>
            <a:r>
              <a:rPr lang="en-ID" sz="1857">
                <a:solidFill>
                  <a:schemeClr val="lt1"/>
                </a:solidFill>
                <a:latin typeface="Century Gothic"/>
                <a:ea typeface="Century Gothic"/>
                <a:cs typeface="Century Gothic"/>
                <a:sym typeface="Century Gothic"/>
              </a:rPr>
              <a:t>[Trainer side]</a:t>
            </a:r>
            <a:endParaRPr sz="1857">
              <a:solidFill>
                <a:schemeClr val="lt1"/>
              </a:solidFill>
              <a:latin typeface="Century Gothic"/>
              <a:ea typeface="Century Gothic"/>
              <a:cs typeface="Century Gothic"/>
              <a:sym typeface="Century Gothic"/>
            </a:endParaRPr>
          </a:p>
          <a:p>
            <a:pPr marL="457200" marR="0" lvl="0" indent="-346551" algn="l" rtl="0">
              <a:lnSpc>
                <a:spcPct val="100000"/>
              </a:lnSpc>
              <a:spcBef>
                <a:spcPts val="0"/>
              </a:spcBef>
              <a:spcAft>
                <a:spcPts val="0"/>
              </a:spcAft>
              <a:buClr>
                <a:schemeClr val="lt1"/>
              </a:buClr>
              <a:buSzPts val="1858"/>
              <a:buFont typeface="Century Gothic"/>
              <a:buChar char="-"/>
            </a:pPr>
            <a:r>
              <a:rPr lang="en-ID" sz="1857">
                <a:solidFill>
                  <a:schemeClr val="lt1"/>
                </a:solidFill>
                <a:latin typeface="Century Gothic"/>
                <a:ea typeface="Century Gothic"/>
                <a:cs typeface="Century Gothic"/>
                <a:sym typeface="Century Gothic"/>
              </a:rPr>
              <a:t>Verify final project</a:t>
            </a:r>
            <a:endParaRPr sz="1857">
              <a:solidFill>
                <a:schemeClr val="lt1"/>
              </a:solidFill>
              <a:latin typeface="Century Gothic"/>
              <a:ea typeface="Century Gothic"/>
              <a:cs typeface="Century Gothic"/>
              <a:sym typeface="Century Gothic"/>
            </a:endParaRPr>
          </a:p>
        </p:txBody>
      </p:sp>
      <p:pic>
        <p:nvPicPr>
          <p:cNvPr id="154" name="Google Shape;154;gfc468053ad_0_91"/>
          <p:cNvPicPr preferRelativeResize="0"/>
          <p:nvPr/>
        </p:nvPicPr>
        <p:blipFill rotWithShape="1">
          <a:blip r:embed="rId4">
            <a:alphaModFix/>
          </a:blip>
          <a:srcRect/>
          <a:stretch/>
        </p:blipFill>
        <p:spPr>
          <a:xfrm>
            <a:off x="5734297" y="1174234"/>
            <a:ext cx="4816055" cy="2689265"/>
          </a:xfrm>
          <a:prstGeom prst="rect">
            <a:avLst/>
          </a:prstGeom>
          <a:noFill/>
          <a:ln>
            <a:noFill/>
          </a:ln>
        </p:spPr>
      </p:pic>
      <p:pic>
        <p:nvPicPr>
          <p:cNvPr id="155" name="Google Shape;155;gfc468053ad_0_91"/>
          <p:cNvPicPr preferRelativeResize="0"/>
          <p:nvPr/>
        </p:nvPicPr>
        <p:blipFill rotWithShape="1">
          <a:blip r:embed="rId5">
            <a:alphaModFix/>
          </a:blip>
          <a:srcRect/>
          <a:stretch/>
        </p:blipFill>
        <p:spPr>
          <a:xfrm>
            <a:off x="5734297" y="3963138"/>
            <a:ext cx="4816055" cy="2316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fc468053ad_0_9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1" name="Google Shape;161;gfc468053ad_0_9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62" name="Google Shape;162;gfc468053ad_0_97"/>
          <p:cNvPicPr preferRelativeResize="0"/>
          <p:nvPr/>
        </p:nvPicPr>
        <p:blipFill rotWithShape="1">
          <a:blip r:embed="rId3">
            <a:alphaModFix/>
          </a:blip>
          <a:srcRect/>
          <a:stretch/>
        </p:blipFill>
        <p:spPr>
          <a:xfrm>
            <a:off x="830" y="0"/>
            <a:ext cx="12190337" cy="6858000"/>
          </a:xfrm>
          <a:prstGeom prst="rect">
            <a:avLst/>
          </a:prstGeom>
          <a:noFill/>
          <a:ln>
            <a:noFill/>
          </a:ln>
        </p:spPr>
      </p:pic>
      <p:sp>
        <p:nvSpPr>
          <p:cNvPr id="163" name="Google Shape;163;gfc468053ad_0_97"/>
          <p:cNvSpPr txBox="1">
            <a:spLocks noGrp="1"/>
          </p:cNvSpPr>
          <p:nvPr>
            <p:ph type="ctrTitle" idx="4294967295"/>
          </p:nvPr>
        </p:nvSpPr>
        <p:spPr>
          <a:xfrm>
            <a:off x="440253" y="1215800"/>
            <a:ext cx="5100600" cy="94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A8D08C"/>
              </a:buClr>
              <a:buSzPts val="2800"/>
              <a:buFont typeface="Arial"/>
              <a:buNone/>
            </a:pPr>
            <a:r>
              <a:rPr lang="en-ID" sz="3200">
                <a:solidFill>
                  <a:srgbClr val="A8D08C"/>
                </a:solidFill>
                <a:latin typeface="Arial"/>
                <a:ea typeface="Arial"/>
                <a:cs typeface="Arial"/>
                <a:sym typeface="Arial"/>
              </a:rPr>
              <a:t>Feedback Form</a:t>
            </a:r>
            <a:endParaRPr sz="4800"/>
          </a:p>
        </p:txBody>
      </p:sp>
      <p:sp>
        <p:nvSpPr>
          <p:cNvPr id="164" name="Google Shape;164;gfc468053ad_0_97"/>
          <p:cNvSpPr txBox="1"/>
          <p:nvPr/>
        </p:nvSpPr>
        <p:spPr>
          <a:xfrm>
            <a:off x="609075" y="2585700"/>
            <a:ext cx="4555800" cy="1863000"/>
          </a:xfrm>
          <a:prstGeom prst="rect">
            <a:avLst/>
          </a:prstGeom>
          <a:noFill/>
          <a:ln>
            <a:noFill/>
          </a:ln>
        </p:spPr>
        <p:txBody>
          <a:bodyPr spcFirstLastPara="1" wrap="square" lIns="91425" tIns="45700" rIns="91425" bIns="45700" anchor="b" anchorCtr="0">
            <a:normAutofit fontScale="92500"/>
          </a:bodyPr>
          <a:lstStyle/>
          <a:p>
            <a:pPr marL="0" marR="0" lvl="0" indent="0" algn="l" rtl="0">
              <a:lnSpc>
                <a:spcPct val="120000"/>
              </a:lnSpc>
              <a:spcBef>
                <a:spcPts val="0"/>
              </a:spcBef>
              <a:spcAft>
                <a:spcPts val="0"/>
              </a:spcAft>
              <a:buClr>
                <a:schemeClr val="lt1"/>
              </a:buClr>
              <a:buSzPts val="6000"/>
              <a:buFont typeface="Century Gothic"/>
              <a:buNone/>
            </a:pPr>
            <a:r>
              <a:rPr lang="en-ID" sz="1900">
                <a:solidFill>
                  <a:schemeClr val="lt1"/>
                </a:solidFill>
                <a:latin typeface="Century Gothic"/>
                <a:ea typeface="Century Gothic"/>
                <a:cs typeface="Century Gothic"/>
                <a:sym typeface="Century Gothic"/>
              </a:rPr>
              <a:t>What’s on :</a:t>
            </a:r>
            <a:endParaRPr sz="1900">
              <a:solidFill>
                <a:schemeClr val="lt1"/>
              </a:solidFill>
              <a:latin typeface="Century Gothic"/>
              <a:ea typeface="Century Gothic"/>
              <a:cs typeface="Century Gothic"/>
              <a:sym typeface="Century Gothic"/>
            </a:endParaRPr>
          </a:p>
          <a:p>
            <a:pPr marL="0" marR="0" lvl="0" indent="0" algn="l" rtl="0">
              <a:lnSpc>
                <a:spcPct val="120000"/>
              </a:lnSpc>
              <a:spcBef>
                <a:spcPts val="0"/>
              </a:spcBef>
              <a:spcAft>
                <a:spcPts val="0"/>
              </a:spcAft>
              <a:buClr>
                <a:schemeClr val="lt1"/>
              </a:buClr>
              <a:buSzPts val="6000"/>
              <a:buFont typeface="Century Gothic"/>
              <a:buNone/>
            </a:pPr>
            <a:r>
              <a:rPr lang="en-ID" sz="1900">
                <a:solidFill>
                  <a:schemeClr val="lt1"/>
                </a:solidFill>
                <a:latin typeface="Century Gothic"/>
                <a:ea typeface="Century Gothic"/>
                <a:cs typeface="Century Gothic"/>
                <a:sym typeface="Century Gothic"/>
              </a:rPr>
              <a:t>(Trainee side)</a:t>
            </a:r>
            <a:endParaRPr sz="1900">
              <a:solidFill>
                <a:schemeClr val="lt1"/>
              </a:solidFill>
              <a:latin typeface="Century Gothic"/>
              <a:ea typeface="Century Gothic"/>
              <a:cs typeface="Century Gothic"/>
              <a:sym typeface="Century Gothic"/>
            </a:endParaRPr>
          </a:p>
          <a:p>
            <a:pPr marL="457200" marR="0" lvl="0" indent="-349250" algn="l" rtl="0">
              <a:lnSpc>
                <a:spcPct val="120000"/>
              </a:lnSpc>
              <a:spcBef>
                <a:spcPts val="0"/>
              </a:spcBef>
              <a:spcAft>
                <a:spcPts val="0"/>
              </a:spcAft>
              <a:buClr>
                <a:schemeClr val="lt1"/>
              </a:buClr>
              <a:buSzPts val="1900"/>
              <a:buFont typeface="Century Gothic"/>
              <a:buChar char="-"/>
            </a:pPr>
            <a:r>
              <a:rPr lang="en-ID" sz="1900">
                <a:solidFill>
                  <a:schemeClr val="lt1"/>
                </a:solidFill>
                <a:latin typeface="Century Gothic"/>
                <a:ea typeface="Century Gothic"/>
                <a:cs typeface="Century Gothic"/>
                <a:sym typeface="Century Gothic"/>
              </a:rPr>
              <a:t>Access link to feedback form</a:t>
            </a:r>
            <a:endParaRPr sz="1900">
              <a:solidFill>
                <a:schemeClr val="lt1"/>
              </a:solidFill>
              <a:latin typeface="Century Gothic"/>
              <a:ea typeface="Century Gothic"/>
              <a:cs typeface="Century Gothic"/>
              <a:sym typeface="Century Gothic"/>
            </a:endParaRPr>
          </a:p>
          <a:p>
            <a:pPr marL="0" marR="0" lvl="0" indent="0" algn="l" rtl="0">
              <a:lnSpc>
                <a:spcPct val="120000"/>
              </a:lnSpc>
              <a:spcBef>
                <a:spcPts val="0"/>
              </a:spcBef>
              <a:spcAft>
                <a:spcPts val="0"/>
              </a:spcAft>
              <a:buNone/>
            </a:pPr>
            <a:endParaRPr sz="1900">
              <a:solidFill>
                <a:schemeClr val="lt1"/>
              </a:solidFill>
              <a:latin typeface="Century Gothic"/>
              <a:ea typeface="Century Gothic"/>
              <a:cs typeface="Century Gothic"/>
              <a:sym typeface="Century Gothic"/>
            </a:endParaRPr>
          </a:p>
          <a:p>
            <a:pPr marL="0" marR="0" lvl="0" indent="0" algn="l" rtl="0">
              <a:lnSpc>
                <a:spcPct val="120000"/>
              </a:lnSpc>
              <a:spcBef>
                <a:spcPts val="0"/>
              </a:spcBef>
              <a:spcAft>
                <a:spcPts val="0"/>
              </a:spcAft>
              <a:buNone/>
            </a:pPr>
            <a:r>
              <a:rPr lang="en-ID" sz="1900">
                <a:solidFill>
                  <a:schemeClr val="lt1"/>
                </a:solidFill>
                <a:latin typeface="Century Gothic"/>
                <a:ea typeface="Century Gothic"/>
                <a:cs typeface="Century Gothic"/>
                <a:sym typeface="Century Gothic"/>
              </a:rPr>
              <a:t>(Trainer side)</a:t>
            </a:r>
            <a:endParaRPr sz="1900">
              <a:solidFill>
                <a:schemeClr val="lt1"/>
              </a:solidFill>
              <a:latin typeface="Century Gothic"/>
              <a:ea typeface="Century Gothic"/>
              <a:cs typeface="Century Gothic"/>
              <a:sym typeface="Century Gothic"/>
            </a:endParaRPr>
          </a:p>
          <a:p>
            <a:pPr marL="457200" marR="0" lvl="0" indent="-349250" algn="l" rtl="0">
              <a:lnSpc>
                <a:spcPct val="120000"/>
              </a:lnSpc>
              <a:spcBef>
                <a:spcPts val="0"/>
              </a:spcBef>
              <a:spcAft>
                <a:spcPts val="0"/>
              </a:spcAft>
              <a:buClr>
                <a:schemeClr val="lt1"/>
              </a:buClr>
              <a:buSzPts val="1900"/>
              <a:buFont typeface="Century Gothic"/>
              <a:buChar char="-"/>
            </a:pPr>
            <a:r>
              <a:rPr lang="en-ID" sz="1900">
                <a:solidFill>
                  <a:schemeClr val="lt1"/>
                </a:solidFill>
                <a:latin typeface="Century Gothic"/>
                <a:ea typeface="Century Gothic"/>
                <a:cs typeface="Century Gothic"/>
                <a:sym typeface="Century Gothic"/>
              </a:rPr>
              <a:t>Update feedback form link</a:t>
            </a:r>
            <a:endParaRPr sz="1900">
              <a:solidFill>
                <a:schemeClr val="lt1"/>
              </a:solidFill>
              <a:latin typeface="Century Gothic"/>
              <a:ea typeface="Century Gothic"/>
              <a:cs typeface="Century Gothic"/>
              <a:sym typeface="Century Gothic"/>
            </a:endParaRPr>
          </a:p>
        </p:txBody>
      </p:sp>
      <p:pic>
        <p:nvPicPr>
          <p:cNvPr id="165" name="Google Shape;165;gfc468053ad_0_97"/>
          <p:cNvPicPr preferRelativeResize="0"/>
          <p:nvPr/>
        </p:nvPicPr>
        <p:blipFill>
          <a:blip r:embed="rId4">
            <a:alphaModFix/>
          </a:blip>
          <a:stretch>
            <a:fillRect/>
          </a:stretch>
        </p:blipFill>
        <p:spPr>
          <a:xfrm>
            <a:off x="4782775" y="1825626"/>
            <a:ext cx="6799624" cy="29151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fbba125593_0_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1" name="Google Shape;171;gfbba125593_0_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72" name="Google Shape;172;gfbba125593_0_6"/>
          <p:cNvPicPr preferRelativeResize="0"/>
          <p:nvPr/>
        </p:nvPicPr>
        <p:blipFill rotWithShape="1">
          <a:blip r:embed="rId3">
            <a:alphaModFix/>
          </a:blip>
          <a:srcRect/>
          <a:stretch/>
        </p:blipFill>
        <p:spPr>
          <a:xfrm>
            <a:off x="830" y="0"/>
            <a:ext cx="12190337" cy="6858000"/>
          </a:xfrm>
          <a:prstGeom prst="rect">
            <a:avLst/>
          </a:prstGeom>
          <a:noFill/>
          <a:ln>
            <a:noFill/>
          </a:ln>
        </p:spPr>
      </p:pic>
      <p:sp>
        <p:nvSpPr>
          <p:cNvPr id="173" name="Google Shape;173;gfbba125593_0_6"/>
          <p:cNvSpPr txBox="1">
            <a:spLocks noGrp="1"/>
          </p:cNvSpPr>
          <p:nvPr>
            <p:ph type="ctrTitle" idx="4294967295"/>
          </p:nvPr>
        </p:nvSpPr>
        <p:spPr>
          <a:xfrm>
            <a:off x="440253" y="1398250"/>
            <a:ext cx="5100600" cy="94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A8D08C"/>
              </a:buClr>
              <a:buSzPts val="2800"/>
              <a:buFont typeface="Arial"/>
              <a:buNone/>
            </a:pPr>
            <a:r>
              <a:rPr lang="en-ID" sz="3200">
                <a:solidFill>
                  <a:srgbClr val="A8D08C"/>
                </a:solidFill>
                <a:latin typeface="Arial"/>
                <a:ea typeface="Arial"/>
                <a:cs typeface="Arial"/>
                <a:sym typeface="Arial"/>
              </a:rPr>
              <a:t>Admin Side</a:t>
            </a:r>
            <a:endParaRPr sz="4800"/>
          </a:p>
        </p:txBody>
      </p:sp>
      <p:sp>
        <p:nvSpPr>
          <p:cNvPr id="174" name="Google Shape;174;gfbba125593_0_6"/>
          <p:cNvSpPr txBox="1"/>
          <p:nvPr/>
        </p:nvSpPr>
        <p:spPr>
          <a:xfrm>
            <a:off x="584225" y="2164700"/>
            <a:ext cx="4555800" cy="2292600"/>
          </a:xfrm>
          <a:prstGeom prst="rect">
            <a:avLst/>
          </a:prstGeom>
          <a:noFill/>
          <a:ln>
            <a:noFill/>
          </a:ln>
        </p:spPr>
        <p:txBody>
          <a:bodyPr spcFirstLastPara="1" wrap="square" lIns="91425" tIns="45700" rIns="91425" bIns="45700" anchor="b" anchorCtr="0">
            <a:normAutofit/>
          </a:bodyPr>
          <a:lstStyle/>
          <a:p>
            <a:pPr marL="0" marR="0" lvl="0" indent="0" algn="l" rtl="0">
              <a:lnSpc>
                <a:spcPct val="120000"/>
              </a:lnSpc>
              <a:spcBef>
                <a:spcPts val="0"/>
              </a:spcBef>
              <a:spcAft>
                <a:spcPts val="0"/>
              </a:spcAft>
              <a:buClr>
                <a:schemeClr val="lt1"/>
              </a:buClr>
              <a:buSzPts val="6000"/>
              <a:buFont typeface="Century Gothic"/>
              <a:buNone/>
            </a:pPr>
            <a:r>
              <a:rPr lang="en-ID" sz="1900">
                <a:solidFill>
                  <a:schemeClr val="lt1"/>
                </a:solidFill>
                <a:latin typeface="Century Gothic"/>
                <a:ea typeface="Century Gothic"/>
                <a:cs typeface="Century Gothic"/>
                <a:sym typeface="Century Gothic"/>
              </a:rPr>
              <a:t>What’s on :</a:t>
            </a:r>
            <a:endParaRPr sz="1900">
              <a:solidFill>
                <a:schemeClr val="lt1"/>
              </a:solidFill>
              <a:latin typeface="Century Gothic"/>
              <a:ea typeface="Century Gothic"/>
              <a:cs typeface="Century Gothic"/>
              <a:sym typeface="Century Gothic"/>
            </a:endParaRPr>
          </a:p>
          <a:p>
            <a:pPr marL="457200" marR="0" lvl="0" indent="-349250" algn="l" rtl="0">
              <a:lnSpc>
                <a:spcPct val="120000"/>
              </a:lnSpc>
              <a:spcBef>
                <a:spcPts val="0"/>
              </a:spcBef>
              <a:spcAft>
                <a:spcPts val="0"/>
              </a:spcAft>
              <a:buClr>
                <a:schemeClr val="lt1"/>
              </a:buClr>
              <a:buSzPts val="1900"/>
              <a:buFont typeface="Century Gothic"/>
              <a:buChar char="-"/>
            </a:pPr>
            <a:r>
              <a:rPr lang="en-ID" sz="1900">
                <a:solidFill>
                  <a:schemeClr val="lt1"/>
                </a:solidFill>
                <a:latin typeface="Century Gothic"/>
                <a:ea typeface="Century Gothic"/>
                <a:cs typeface="Century Gothic"/>
                <a:sym typeface="Century Gothic"/>
              </a:rPr>
              <a:t>Save data trainee</a:t>
            </a:r>
            <a:endParaRPr sz="1900">
              <a:solidFill>
                <a:schemeClr val="lt1"/>
              </a:solidFill>
              <a:latin typeface="Century Gothic"/>
              <a:ea typeface="Century Gothic"/>
              <a:cs typeface="Century Gothic"/>
              <a:sym typeface="Century Gothic"/>
            </a:endParaRPr>
          </a:p>
          <a:p>
            <a:pPr marL="457200" marR="0" lvl="0" indent="-349250" algn="l" rtl="0">
              <a:lnSpc>
                <a:spcPct val="120000"/>
              </a:lnSpc>
              <a:spcBef>
                <a:spcPts val="0"/>
              </a:spcBef>
              <a:spcAft>
                <a:spcPts val="0"/>
              </a:spcAft>
              <a:buClr>
                <a:schemeClr val="lt1"/>
              </a:buClr>
              <a:buSzPts val="1900"/>
              <a:buFont typeface="Century Gothic"/>
              <a:buChar char="-"/>
            </a:pPr>
            <a:r>
              <a:rPr lang="en-ID" sz="1900">
                <a:solidFill>
                  <a:schemeClr val="lt1"/>
                </a:solidFill>
                <a:latin typeface="Century Gothic"/>
                <a:ea typeface="Century Gothic"/>
                <a:cs typeface="Century Gothic"/>
                <a:sym typeface="Century Gothic"/>
              </a:rPr>
              <a:t>Save data trainer</a:t>
            </a:r>
            <a:endParaRPr sz="1900">
              <a:solidFill>
                <a:schemeClr val="lt1"/>
              </a:solidFill>
              <a:latin typeface="Century Gothic"/>
              <a:ea typeface="Century Gothic"/>
              <a:cs typeface="Century Gothic"/>
              <a:sym typeface="Century Gothic"/>
            </a:endParaRPr>
          </a:p>
          <a:p>
            <a:pPr marL="457200" marR="0" lvl="0" indent="-349250" algn="l" rtl="0">
              <a:lnSpc>
                <a:spcPct val="120000"/>
              </a:lnSpc>
              <a:spcBef>
                <a:spcPts val="0"/>
              </a:spcBef>
              <a:spcAft>
                <a:spcPts val="0"/>
              </a:spcAft>
              <a:buClr>
                <a:schemeClr val="lt1"/>
              </a:buClr>
              <a:buSzPts val="1900"/>
              <a:buFont typeface="Century Gothic"/>
              <a:buChar char="-"/>
            </a:pPr>
            <a:r>
              <a:rPr lang="en-ID" sz="1900">
                <a:solidFill>
                  <a:schemeClr val="lt1"/>
                </a:solidFill>
                <a:latin typeface="Century Gothic"/>
                <a:ea typeface="Century Gothic"/>
                <a:cs typeface="Century Gothic"/>
                <a:sym typeface="Century Gothic"/>
              </a:rPr>
              <a:t>Save data alumni</a:t>
            </a:r>
            <a:endParaRPr sz="1900">
              <a:solidFill>
                <a:schemeClr val="lt1"/>
              </a:solidFill>
              <a:latin typeface="Century Gothic"/>
              <a:ea typeface="Century Gothic"/>
              <a:cs typeface="Century Gothic"/>
              <a:sym typeface="Century Gothic"/>
            </a:endParaRPr>
          </a:p>
          <a:p>
            <a:pPr marL="457200" marR="0" lvl="0" indent="-349250" algn="l" rtl="0">
              <a:lnSpc>
                <a:spcPct val="120000"/>
              </a:lnSpc>
              <a:spcBef>
                <a:spcPts val="0"/>
              </a:spcBef>
              <a:spcAft>
                <a:spcPts val="0"/>
              </a:spcAft>
              <a:buClr>
                <a:schemeClr val="lt1"/>
              </a:buClr>
              <a:buSzPts val="1900"/>
              <a:buFont typeface="Century Gothic"/>
              <a:buChar char="-"/>
            </a:pPr>
            <a:r>
              <a:rPr lang="en-ID" sz="1900">
                <a:solidFill>
                  <a:schemeClr val="lt1"/>
                </a:solidFill>
                <a:latin typeface="Century Gothic"/>
                <a:ea typeface="Century Gothic"/>
                <a:cs typeface="Century Gothic"/>
                <a:sym typeface="Century Gothic"/>
              </a:rPr>
              <a:t>Save data alumni project</a:t>
            </a:r>
            <a:endParaRPr sz="1900">
              <a:solidFill>
                <a:schemeClr val="lt1"/>
              </a:solidFill>
              <a:latin typeface="Century Gothic"/>
              <a:ea typeface="Century Gothic"/>
              <a:cs typeface="Century Gothic"/>
              <a:sym typeface="Century Gothic"/>
            </a:endParaRPr>
          </a:p>
        </p:txBody>
      </p:sp>
      <p:pic>
        <p:nvPicPr>
          <p:cNvPr id="175" name="Google Shape;175;gfbba125593_0_6"/>
          <p:cNvPicPr preferRelativeResize="0"/>
          <p:nvPr/>
        </p:nvPicPr>
        <p:blipFill rotWithShape="1">
          <a:blip r:embed="rId4">
            <a:alphaModFix/>
          </a:blip>
          <a:srcRect/>
          <a:stretch/>
        </p:blipFill>
        <p:spPr>
          <a:xfrm>
            <a:off x="5540849" y="1301277"/>
            <a:ext cx="4657749" cy="2292450"/>
          </a:xfrm>
          <a:prstGeom prst="rect">
            <a:avLst/>
          </a:prstGeom>
          <a:noFill/>
          <a:ln>
            <a:noFill/>
          </a:ln>
        </p:spPr>
      </p:pic>
      <p:pic>
        <p:nvPicPr>
          <p:cNvPr id="176" name="Google Shape;176;gfbba125593_0_6"/>
          <p:cNvPicPr preferRelativeResize="0"/>
          <p:nvPr/>
        </p:nvPicPr>
        <p:blipFill rotWithShape="1">
          <a:blip r:embed="rId5">
            <a:alphaModFix/>
          </a:blip>
          <a:srcRect/>
          <a:stretch/>
        </p:blipFill>
        <p:spPr>
          <a:xfrm>
            <a:off x="5540850" y="3770650"/>
            <a:ext cx="4643674" cy="229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fc468053ad_0_10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2" name="Google Shape;182;gfc468053ad_0_10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83" name="Google Shape;183;gfc468053ad_0_103"/>
          <p:cNvPicPr preferRelativeResize="0"/>
          <p:nvPr/>
        </p:nvPicPr>
        <p:blipFill rotWithShape="1">
          <a:blip r:embed="rId3">
            <a:alphaModFix/>
          </a:blip>
          <a:srcRect/>
          <a:stretch/>
        </p:blipFill>
        <p:spPr>
          <a:xfrm>
            <a:off x="830" y="0"/>
            <a:ext cx="12190337" cy="6858000"/>
          </a:xfrm>
          <a:prstGeom prst="rect">
            <a:avLst/>
          </a:prstGeom>
          <a:noFill/>
          <a:ln>
            <a:noFill/>
          </a:ln>
        </p:spPr>
      </p:pic>
      <p:sp>
        <p:nvSpPr>
          <p:cNvPr id="184" name="Google Shape;184;gfc468053ad_0_103"/>
          <p:cNvSpPr txBox="1">
            <a:spLocks noGrp="1"/>
          </p:cNvSpPr>
          <p:nvPr>
            <p:ph type="ctrTitle" idx="4294967295"/>
          </p:nvPr>
        </p:nvSpPr>
        <p:spPr>
          <a:xfrm>
            <a:off x="3552150" y="1903025"/>
            <a:ext cx="5087700" cy="214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A8D08C"/>
              </a:buClr>
              <a:buSzPts val="2800"/>
              <a:buFont typeface="Arial"/>
              <a:buNone/>
            </a:pPr>
            <a:r>
              <a:rPr lang="en-ID" sz="8000">
                <a:solidFill>
                  <a:schemeClr val="lt1"/>
                </a:solidFill>
                <a:latin typeface="Arial"/>
                <a:ea typeface="Arial"/>
                <a:cs typeface="Arial"/>
                <a:sym typeface="Arial"/>
              </a:rPr>
              <a:t>Live Demo</a:t>
            </a:r>
            <a:endParaRPr sz="9600">
              <a:solidFill>
                <a:schemeClr val="lt1"/>
              </a:solidFill>
            </a:endParaRPr>
          </a:p>
        </p:txBody>
      </p:sp>
    </p:spTree>
    <p:extLst>
      <p:ext uri="{BB962C8B-B14F-4D97-AF65-F5344CB8AC3E}">
        <p14:creationId xmlns:p14="http://schemas.microsoft.com/office/powerpoint/2010/main" val="311357005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TotalTime>
  <Words>718</Words>
  <Application>Microsoft Office PowerPoint</Application>
  <PresentationFormat>Widescreen</PresentationFormat>
  <Paragraphs>80</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William Yangjaya</cp:lastModifiedBy>
  <cp:revision>12</cp:revision>
  <dcterms:created xsi:type="dcterms:W3CDTF">2021-11-08T04:29:55Z</dcterms:created>
  <dcterms:modified xsi:type="dcterms:W3CDTF">2021-11-25T09:32:04Z</dcterms:modified>
</cp:coreProperties>
</file>